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6" r:id="rId10"/>
    <p:sldId id="267" r:id="rId11"/>
    <p:sldId id="264" r:id="rId12"/>
    <p:sldId id="265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7" d="100"/>
          <a:sy n="77" d="100"/>
        </p:scale>
        <p:origin x="-112" y="-8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14000">
                <a:schemeClr val="accent1">
                  <a:lumMod val="60000"/>
                  <a:lumOff val="40000"/>
                </a:schemeClr>
              </a:gs>
              <a:gs pos="83000">
                <a:schemeClr val="accent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b="1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41000">
                <a:schemeClr val="accent1">
                  <a:alpha val="0"/>
                </a:schemeClr>
              </a:gs>
              <a:gs pos="5700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alpha val="0"/>
                </a:schemeClr>
              </a:gs>
            </a:gsLst>
            <a:lin ang="6000000" scaled="0"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b="1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0" y="5545932"/>
            <a:ext cx="9146383" cy="1314449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33337 h 1214437"/>
              <a:gd name="connsiteX1" fmla="*/ 6305550 w 9134475"/>
              <a:gd name="connsiteY1" fmla="*/ 1100137 h 1214437"/>
              <a:gd name="connsiteX2" fmla="*/ 9044270 w 9134475"/>
              <a:gd name="connsiteY2" fmla="*/ 0 h 1214437"/>
              <a:gd name="connsiteX3" fmla="*/ 9134475 w 9134475"/>
              <a:gd name="connsiteY3" fmla="*/ 1214437 h 1214437"/>
              <a:gd name="connsiteX4" fmla="*/ 0 w 9134475"/>
              <a:gd name="connsiteY4" fmla="*/ 1214437 h 1214437"/>
              <a:gd name="connsiteX5" fmla="*/ 0 w 9134475"/>
              <a:gd name="connsiteY5" fmla="*/ 33337 h 1214437"/>
              <a:gd name="connsiteX0" fmla="*/ 0 w 9134475"/>
              <a:gd name="connsiteY0" fmla="*/ 130968 h 1312068"/>
              <a:gd name="connsiteX1" fmla="*/ 6305550 w 9134475"/>
              <a:gd name="connsiteY1" fmla="*/ 1197768 h 1312068"/>
              <a:gd name="connsiteX2" fmla="*/ 9113111 w 9134475"/>
              <a:gd name="connsiteY2" fmla="*/ 0 h 1312068"/>
              <a:gd name="connsiteX3" fmla="*/ 9134475 w 9134475"/>
              <a:gd name="connsiteY3" fmla="*/ 1312068 h 1312068"/>
              <a:gd name="connsiteX4" fmla="*/ 0 w 9134475"/>
              <a:gd name="connsiteY4" fmla="*/ 1312068 h 1312068"/>
              <a:gd name="connsiteX5" fmla="*/ 0 w 9134475"/>
              <a:gd name="connsiteY5" fmla="*/ 130968 h 1312068"/>
              <a:gd name="connsiteX0" fmla="*/ 0 w 9113111"/>
              <a:gd name="connsiteY0" fmla="*/ 130968 h 1312068"/>
              <a:gd name="connsiteX1" fmla="*/ 6305550 w 9113111"/>
              <a:gd name="connsiteY1" fmla="*/ 1197768 h 1312068"/>
              <a:gd name="connsiteX2" fmla="*/ 9113111 w 9113111"/>
              <a:gd name="connsiteY2" fmla="*/ 0 h 1312068"/>
              <a:gd name="connsiteX3" fmla="*/ 8958813 w 9113111"/>
              <a:gd name="connsiteY3" fmla="*/ 1009649 h 1312068"/>
              <a:gd name="connsiteX4" fmla="*/ 0 w 9113111"/>
              <a:gd name="connsiteY4" fmla="*/ 1312068 h 1312068"/>
              <a:gd name="connsiteX5" fmla="*/ 0 w 9113111"/>
              <a:gd name="connsiteY5" fmla="*/ 130968 h 1312068"/>
              <a:gd name="connsiteX0" fmla="*/ 0 w 9117860"/>
              <a:gd name="connsiteY0" fmla="*/ 130968 h 1314449"/>
              <a:gd name="connsiteX1" fmla="*/ 6305550 w 9117860"/>
              <a:gd name="connsiteY1" fmla="*/ 1197768 h 1314449"/>
              <a:gd name="connsiteX2" fmla="*/ 9113111 w 9117860"/>
              <a:gd name="connsiteY2" fmla="*/ 0 h 1314449"/>
              <a:gd name="connsiteX3" fmla="*/ 9117860 w 9117860"/>
              <a:gd name="connsiteY3" fmla="*/ 1314449 h 1314449"/>
              <a:gd name="connsiteX4" fmla="*/ 0 w 9117860"/>
              <a:gd name="connsiteY4" fmla="*/ 1312068 h 1314449"/>
              <a:gd name="connsiteX5" fmla="*/ 0 w 9117860"/>
              <a:gd name="connsiteY5" fmla="*/ 130968 h 131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17860" h="1314449">
                <a:moveTo>
                  <a:pt x="0" y="130968"/>
                </a:moveTo>
                <a:lnTo>
                  <a:pt x="6305550" y="1197768"/>
                </a:lnTo>
                <a:lnTo>
                  <a:pt x="9113111" y="0"/>
                </a:lnTo>
                <a:lnTo>
                  <a:pt x="9117860" y="1314449"/>
                </a:lnTo>
                <a:lnTo>
                  <a:pt x="0" y="1312068"/>
                </a:lnTo>
                <a:lnTo>
                  <a:pt x="0" y="130968"/>
                </a:lnTo>
                <a:close/>
              </a:path>
            </a:pathLst>
          </a:custGeom>
          <a:gradFill>
            <a:gsLst>
              <a:gs pos="0">
                <a:schemeClr val="accent3">
                  <a:lumMod val="40000"/>
                  <a:lumOff val="60000"/>
                </a:schemeClr>
              </a:gs>
              <a:gs pos="50000">
                <a:schemeClr val="accent3"/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endParaRPr lang="en-US" b="1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0" y="1676400"/>
            <a:ext cx="3886200" cy="1524000"/>
          </a:xfrm>
        </p:spPr>
        <p:txBody>
          <a:bodyPr anchor="b" anchorCtr="0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0" y="3203574"/>
            <a:ext cx="3886200" cy="1825625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5262465"/>
            <a:ext cx="9144000" cy="7464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30" y="5502670"/>
            <a:ext cx="9144066" cy="1271150"/>
          </a:xfrm>
          <a:custGeom>
            <a:avLst/>
            <a:gdLst>
              <a:gd name="connsiteX0" fmla="*/ 9331 w 9144000"/>
              <a:gd name="connsiteY0" fmla="*/ 111968 h 1278294"/>
              <a:gd name="connsiteX1" fmla="*/ 6288833 w 9144000"/>
              <a:gd name="connsiteY1" fmla="*/ 1194319 h 1278294"/>
              <a:gd name="connsiteX2" fmla="*/ 9144000 w 9144000"/>
              <a:gd name="connsiteY2" fmla="*/ 0 h 1278294"/>
              <a:gd name="connsiteX3" fmla="*/ 9144000 w 9144000"/>
              <a:gd name="connsiteY3" fmla="*/ 83976 h 1278294"/>
              <a:gd name="connsiteX4" fmla="*/ 6279502 w 9144000"/>
              <a:gd name="connsiteY4" fmla="*/ 1278294 h 1278294"/>
              <a:gd name="connsiteX5" fmla="*/ 0 w 9144000"/>
              <a:gd name="connsiteY5" fmla="*/ 195943 h 1278294"/>
              <a:gd name="connsiteX6" fmla="*/ 9331 w 9144000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71644 w 9134669"/>
              <a:gd name="connsiteY5" fmla="*/ 388824 h 1278294"/>
              <a:gd name="connsiteX6" fmla="*/ 0 w 9134669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94 w 9134669"/>
              <a:gd name="connsiteY5" fmla="*/ 195943 h 1278294"/>
              <a:gd name="connsiteX6" fmla="*/ 0 w 9134669"/>
              <a:gd name="connsiteY6" fmla="*/ 111968 h 1278294"/>
              <a:gd name="connsiteX0" fmla="*/ 49877 w 9134540"/>
              <a:gd name="connsiteY0" fmla="*/ 42912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49877 w 9134540"/>
              <a:gd name="connsiteY6" fmla="*/ 42912 h 1278294"/>
              <a:gd name="connsiteX0" fmla="*/ 2252 w 9134540"/>
              <a:gd name="connsiteY0" fmla="*/ 116731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279373 w 9134540"/>
              <a:gd name="connsiteY1" fmla="*/ 1234801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307948 w 9134540"/>
              <a:gd name="connsiteY1" fmla="*/ 1189558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28287"/>
              <a:gd name="connsiteX1" fmla="*/ 6307948 w 9134540"/>
              <a:gd name="connsiteY1" fmla="*/ 1189558 h 1228287"/>
              <a:gd name="connsiteX2" fmla="*/ 9134540 w 9134540"/>
              <a:gd name="connsiteY2" fmla="*/ 0 h 1228287"/>
              <a:gd name="connsiteX3" fmla="*/ 9134540 w 9134540"/>
              <a:gd name="connsiteY3" fmla="*/ 83976 h 1228287"/>
              <a:gd name="connsiteX4" fmla="*/ 6270042 w 9134540"/>
              <a:gd name="connsiteY4" fmla="*/ 1228287 h 1228287"/>
              <a:gd name="connsiteX5" fmla="*/ 65 w 9134540"/>
              <a:gd name="connsiteY5" fmla="*/ 195943 h 1228287"/>
              <a:gd name="connsiteX6" fmla="*/ 2252 w 9134540"/>
              <a:gd name="connsiteY6" fmla="*/ 116731 h 1228287"/>
              <a:gd name="connsiteX0" fmla="*/ 2252 w 9134540"/>
              <a:gd name="connsiteY0" fmla="*/ 116731 h 1266387"/>
              <a:gd name="connsiteX1" fmla="*/ 6307948 w 9134540"/>
              <a:gd name="connsiteY1" fmla="*/ 1189558 h 1266387"/>
              <a:gd name="connsiteX2" fmla="*/ 9134540 w 9134540"/>
              <a:gd name="connsiteY2" fmla="*/ 0 h 1266387"/>
              <a:gd name="connsiteX3" fmla="*/ 9134540 w 9134540"/>
              <a:gd name="connsiteY3" fmla="*/ 83976 h 1266387"/>
              <a:gd name="connsiteX4" fmla="*/ 6315286 w 9134540"/>
              <a:gd name="connsiteY4" fmla="*/ 1266387 h 1266387"/>
              <a:gd name="connsiteX5" fmla="*/ 65 w 9134540"/>
              <a:gd name="connsiteY5" fmla="*/ 195943 h 1266387"/>
              <a:gd name="connsiteX6" fmla="*/ 2252 w 9134540"/>
              <a:gd name="connsiteY6" fmla="*/ 116731 h 1266387"/>
              <a:gd name="connsiteX0" fmla="*/ 2252 w 9134540"/>
              <a:gd name="connsiteY0" fmla="*/ 152450 h 1302106"/>
              <a:gd name="connsiteX1" fmla="*/ 6307948 w 9134540"/>
              <a:gd name="connsiteY1" fmla="*/ 1225277 h 1302106"/>
              <a:gd name="connsiteX2" fmla="*/ 8932134 w 9134540"/>
              <a:gd name="connsiteY2" fmla="*/ 0 h 1302106"/>
              <a:gd name="connsiteX3" fmla="*/ 9134540 w 9134540"/>
              <a:gd name="connsiteY3" fmla="*/ 119695 h 1302106"/>
              <a:gd name="connsiteX4" fmla="*/ 6315286 w 9134540"/>
              <a:gd name="connsiteY4" fmla="*/ 1302106 h 1302106"/>
              <a:gd name="connsiteX5" fmla="*/ 65 w 9134540"/>
              <a:gd name="connsiteY5" fmla="*/ 231662 h 1302106"/>
              <a:gd name="connsiteX6" fmla="*/ 2252 w 9134540"/>
              <a:gd name="connsiteY6" fmla="*/ 152450 h 1302106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34540 w 9144066"/>
              <a:gd name="connsiteY3" fmla="*/ 88739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051196 w 9144066"/>
              <a:gd name="connsiteY3" fmla="*/ 236376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41683 w 9144066"/>
              <a:gd name="connsiteY3" fmla="*/ 79214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66" h="1271150">
                <a:moveTo>
                  <a:pt x="2252" y="121494"/>
                </a:moveTo>
                <a:lnTo>
                  <a:pt x="6307948" y="1194321"/>
                </a:lnTo>
                <a:lnTo>
                  <a:pt x="9144066" y="0"/>
                </a:lnTo>
                <a:cubicBezTo>
                  <a:pt x="9143272" y="26405"/>
                  <a:pt x="9142477" y="52809"/>
                  <a:pt x="9141683" y="79214"/>
                </a:cubicBezTo>
                <a:lnTo>
                  <a:pt x="6315286" y="1271150"/>
                </a:lnTo>
                <a:lnTo>
                  <a:pt x="65" y="200706"/>
                </a:lnTo>
                <a:cubicBezTo>
                  <a:pt x="0" y="172714"/>
                  <a:pt x="2317" y="149486"/>
                  <a:pt x="2252" y="12149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5ECD5-515E-4817-8A06-1D2ED2C83850}" type="datetime4">
              <a:rPr lang="en-US" smtClean="0"/>
              <a:pPr/>
              <a:t>March 3,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1D72EBF8-7CF5-44B7-B2BF-E22DE4D070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 userDrawn="1"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 userDrawn="1"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 userDrawn="1"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 userDrawn="1"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B59F4-DDCB-41FF-83F5-A48440F36FA7}" type="datetime4">
              <a:rPr lang="en-US" smtClean="0"/>
              <a:pPr/>
              <a:t>March 3,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2EBF8-7CF5-44B7-B2BF-E22DE4D070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 userDrawn="1"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 userDrawn="1"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 userDrawn="1"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 userDrawn="1"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56348-D703-428C-A1C4-7D6796EF5F41}" type="datetime4">
              <a:rPr lang="en-US" smtClean="0"/>
              <a:pPr/>
              <a:t>March 3,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2EBF8-7CF5-44B7-B2BF-E22DE4D070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1"/>
            <a:ext cx="7772400" cy="3733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D1919-1B5F-4141-B613-3E5C6008A186}" type="datetime4">
              <a:rPr lang="en-US" smtClean="0"/>
              <a:pPr/>
              <a:t>March 3,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2EBF8-7CF5-44B7-B2BF-E22DE4D070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545932"/>
            <a:ext cx="9146383" cy="1314449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33337 h 1214437"/>
              <a:gd name="connsiteX1" fmla="*/ 6305550 w 9134475"/>
              <a:gd name="connsiteY1" fmla="*/ 1100137 h 1214437"/>
              <a:gd name="connsiteX2" fmla="*/ 9044270 w 9134475"/>
              <a:gd name="connsiteY2" fmla="*/ 0 h 1214437"/>
              <a:gd name="connsiteX3" fmla="*/ 9134475 w 9134475"/>
              <a:gd name="connsiteY3" fmla="*/ 1214437 h 1214437"/>
              <a:gd name="connsiteX4" fmla="*/ 0 w 9134475"/>
              <a:gd name="connsiteY4" fmla="*/ 1214437 h 1214437"/>
              <a:gd name="connsiteX5" fmla="*/ 0 w 9134475"/>
              <a:gd name="connsiteY5" fmla="*/ 33337 h 1214437"/>
              <a:gd name="connsiteX0" fmla="*/ 0 w 9134475"/>
              <a:gd name="connsiteY0" fmla="*/ 130968 h 1312068"/>
              <a:gd name="connsiteX1" fmla="*/ 6305550 w 9134475"/>
              <a:gd name="connsiteY1" fmla="*/ 1197768 h 1312068"/>
              <a:gd name="connsiteX2" fmla="*/ 9113111 w 9134475"/>
              <a:gd name="connsiteY2" fmla="*/ 0 h 1312068"/>
              <a:gd name="connsiteX3" fmla="*/ 9134475 w 9134475"/>
              <a:gd name="connsiteY3" fmla="*/ 1312068 h 1312068"/>
              <a:gd name="connsiteX4" fmla="*/ 0 w 9134475"/>
              <a:gd name="connsiteY4" fmla="*/ 1312068 h 1312068"/>
              <a:gd name="connsiteX5" fmla="*/ 0 w 9134475"/>
              <a:gd name="connsiteY5" fmla="*/ 130968 h 1312068"/>
              <a:gd name="connsiteX0" fmla="*/ 0 w 9113111"/>
              <a:gd name="connsiteY0" fmla="*/ 130968 h 1312068"/>
              <a:gd name="connsiteX1" fmla="*/ 6305550 w 9113111"/>
              <a:gd name="connsiteY1" fmla="*/ 1197768 h 1312068"/>
              <a:gd name="connsiteX2" fmla="*/ 9113111 w 9113111"/>
              <a:gd name="connsiteY2" fmla="*/ 0 h 1312068"/>
              <a:gd name="connsiteX3" fmla="*/ 8958813 w 9113111"/>
              <a:gd name="connsiteY3" fmla="*/ 1009649 h 1312068"/>
              <a:gd name="connsiteX4" fmla="*/ 0 w 9113111"/>
              <a:gd name="connsiteY4" fmla="*/ 1312068 h 1312068"/>
              <a:gd name="connsiteX5" fmla="*/ 0 w 9113111"/>
              <a:gd name="connsiteY5" fmla="*/ 130968 h 1312068"/>
              <a:gd name="connsiteX0" fmla="*/ 0 w 9117860"/>
              <a:gd name="connsiteY0" fmla="*/ 130968 h 1314449"/>
              <a:gd name="connsiteX1" fmla="*/ 6305550 w 9117860"/>
              <a:gd name="connsiteY1" fmla="*/ 1197768 h 1314449"/>
              <a:gd name="connsiteX2" fmla="*/ 9113111 w 9117860"/>
              <a:gd name="connsiteY2" fmla="*/ 0 h 1314449"/>
              <a:gd name="connsiteX3" fmla="*/ 9117860 w 9117860"/>
              <a:gd name="connsiteY3" fmla="*/ 1314449 h 1314449"/>
              <a:gd name="connsiteX4" fmla="*/ 0 w 9117860"/>
              <a:gd name="connsiteY4" fmla="*/ 1312068 h 1314449"/>
              <a:gd name="connsiteX5" fmla="*/ 0 w 9117860"/>
              <a:gd name="connsiteY5" fmla="*/ 130968 h 131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17860" h="1314449">
                <a:moveTo>
                  <a:pt x="0" y="130968"/>
                </a:moveTo>
                <a:lnTo>
                  <a:pt x="6305550" y="1197768"/>
                </a:lnTo>
                <a:lnTo>
                  <a:pt x="9113111" y="0"/>
                </a:lnTo>
                <a:lnTo>
                  <a:pt x="9117860" y="1314449"/>
                </a:lnTo>
                <a:lnTo>
                  <a:pt x="0" y="1312068"/>
                </a:lnTo>
                <a:lnTo>
                  <a:pt x="0" y="130968"/>
                </a:lnTo>
                <a:close/>
              </a:path>
            </a:pathLst>
          </a:custGeom>
          <a:gradFill>
            <a:gsLst>
              <a:gs pos="0">
                <a:schemeClr val="accent1">
                  <a:lumMod val="40000"/>
                  <a:lumOff val="60000"/>
                </a:schemeClr>
              </a:gs>
              <a:gs pos="50000">
                <a:schemeClr val="accent1"/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14000">
                <a:srgbClr val="333333"/>
              </a:gs>
              <a:gs pos="83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41000">
                <a:srgbClr val="000000">
                  <a:alpha val="0"/>
                </a:srgbClr>
              </a:gs>
              <a:gs pos="57000">
                <a:srgbClr val="4D4D4D"/>
              </a:gs>
              <a:gs pos="100000">
                <a:srgbClr val="000000">
                  <a:alpha val="0"/>
                </a:srgbClr>
              </a:gs>
            </a:gsLst>
            <a:lin ang="6000000" scaled="0"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33787"/>
            <a:ext cx="7772400" cy="1362075"/>
          </a:xfrm>
        </p:spPr>
        <p:txBody>
          <a:bodyPr anchor="t"/>
          <a:lstStyle>
            <a:lvl1pPr algn="l">
              <a:defRPr sz="4000" b="0" i="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33600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Rectangle 9"/>
          <p:cNvSpPr/>
          <p:nvPr/>
        </p:nvSpPr>
        <p:spPr>
          <a:xfrm>
            <a:off x="0" y="5262465"/>
            <a:ext cx="9144000" cy="7464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30" y="5502670"/>
            <a:ext cx="9144066" cy="1271150"/>
          </a:xfrm>
          <a:custGeom>
            <a:avLst/>
            <a:gdLst>
              <a:gd name="connsiteX0" fmla="*/ 9331 w 9144000"/>
              <a:gd name="connsiteY0" fmla="*/ 111968 h 1278294"/>
              <a:gd name="connsiteX1" fmla="*/ 6288833 w 9144000"/>
              <a:gd name="connsiteY1" fmla="*/ 1194319 h 1278294"/>
              <a:gd name="connsiteX2" fmla="*/ 9144000 w 9144000"/>
              <a:gd name="connsiteY2" fmla="*/ 0 h 1278294"/>
              <a:gd name="connsiteX3" fmla="*/ 9144000 w 9144000"/>
              <a:gd name="connsiteY3" fmla="*/ 83976 h 1278294"/>
              <a:gd name="connsiteX4" fmla="*/ 6279502 w 9144000"/>
              <a:gd name="connsiteY4" fmla="*/ 1278294 h 1278294"/>
              <a:gd name="connsiteX5" fmla="*/ 0 w 9144000"/>
              <a:gd name="connsiteY5" fmla="*/ 195943 h 1278294"/>
              <a:gd name="connsiteX6" fmla="*/ 9331 w 9144000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71644 w 9134669"/>
              <a:gd name="connsiteY5" fmla="*/ 388824 h 1278294"/>
              <a:gd name="connsiteX6" fmla="*/ 0 w 9134669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94 w 9134669"/>
              <a:gd name="connsiteY5" fmla="*/ 195943 h 1278294"/>
              <a:gd name="connsiteX6" fmla="*/ 0 w 9134669"/>
              <a:gd name="connsiteY6" fmla="*/ 111968 h 1278294"/>
              <a:gd name="connsiteX0" fmla="*/ 49877 w 9134540"/>
              <a:gd name="connsiteY0" fmla="*/ 42912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49877 w 9134540"/>
              <a:gd name="connsiteY6" fmla="*/ 42912 h 1278294"/>
              <a:gd name="connsiteX0" fmla="*/ 2252 w 9134540"/>
              <a:gd name="connsiteY0" fmla="*/ 116731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279373 w 9134540"/>
              <a:gd name="connsiteY1" fmla="*/ 1234801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307948 w 9134540"/>
              <a:gd name="connsiteY1" fmla="*/ 1189558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28287"/>
              <a:gd name="connsiteX1" fmla="*/ 6307948 w 9134540"/>
              <a:gd name="connsiteY1" fmla="*/ 1189558 h 1228287"/>
              <a:gd name="connsiteX2" fmla="*/ 9134540 w 9134540"/>
              <a:gd name="connsiteY2" fmla="*/ 0 h 1228287"/>
              <a:gd name="connsiteX3" fmla="*/ 9134540 w 9134540"/>
              <a:gd name="connsiteY3" fmla="*/ 83976 h 1228287"/>
              <a:gd name="connsiteX4" fmla="*/ 6270042 w 9134540"/>
              <a:gd name="connsiteY4" fmla="*/ 1228287 h 1228287"/>
              <a:gd name="connsiteX5" fmla="*/ 65 w 9134540"/>
              <a:gd name="connsiteY5" fmla="*/ 195943 h 1228287"/>
              <a:gd name="connsiteX6" fmla="*/ 2252 w 9134540"/>
              <a:gd name="connsiteY6" fmla="*/ 116731 h 1228287"/>
              <a:gd name="connsiteX0" fmla="*/ 2252 w 9134540"/>
              <a:gd name="connsiteY0" fmla="*/ 116731 h 1266387"/>
              <a:gd name="connsiteX1" fmla="*/ 6307948 w 9134540"/>
              <a:gd name="connsiteY1" fmla="*/ 1189558 h 1266387"/>
              <a:gd name="connsiteX2" fmla="*/ 9134540 w 9134540"/>
              <a:gd name="connsiteY2" fmla="*/ 0 h 1266387"/>
              <a:gd name="connsiteX3" fmla="*/ 9134540 w 9134540"/>
              <a:gd name="connsiteY3" fmla="*/ 83976 h 1266387"/>
              <a:gd name="connsiteX4" fmla="*/ 6315286 w 9134540"/>
              <a:gd name="connsiteY4" fmla="*/ 1266387 h 1266387"/>
              <a:gd name="connsiteX5" fmla="*/ 65 w 9134540"/>
              <a:gd name="connsiteY5" fmla="*/ 195943 h 1266387"/>
              <a:gd name="connsiteX6" fmla="*/ 2252 w 9134540"/>
              <a:gd name="connsiteY6" fmla="*/ 116731 h 1266387"/>
              <a:gd name="connsiteX0" fmla="*/ 2252 w 9134540"/>
              <a:gd name="connsiteY0" fmla="*/ 152450 h 1302106"/>
              <a:gd name="connsiteX1" fmla="*/ 6307948 w 9134540"/>
              <a:gd name="connsiteY1" fmla="*/ 1225277 h 1302106"/>
              <a:gd name="connsiteX2" fmla="*/ 8932134 w 9134540"/>
              <a:gd name="connsiteY2" fmla="*/ 0 h 1302106"/>
              <a:gd name="connsiteX3" fmla="*/ 9134540 w 9134540"/>
              <a:gd name="connsiteY3" fmla="*/ 119695 h 1302106"/>
              <a:gd name="connsiteX4" fmla="*/ 6315286 w 9134540"/>
              <a:gd name="connsiteY4" fmla="*/ 1302106 h 1302106"/>
              <a:gd name="connsiteX5" fmla="*/ 65 w 9134540"/>
              <a:gd name="connsiteY5" fmla="*/ 231662 h 1302106"/>
              <a:gd name="connsiteX6" fmla="*/ 2252 w 9134540"/>
              <a:gd name="connsiteY6" fmla="*/ 152450 h 1302106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34540 w 9144066"/>
              <a:gd name="connsiteY3" fmla="*/ 88739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051196 w 9144066"/>
              <a:gd name="connsiteY3" fmla="*/ 236376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41683 w 9144066"/>
              <a:gd name="connsiteY3" fmla="*/ 79214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66" h="1271150">
                <a:moveTo>
                  <a:pt x="2252" y="121494"/>
                </a:moveTo>
                <a:lnTo>
                  <a:pt x="6307948" y="1194321"/>
                </a:lnTo>
                <a:lnTo>
                  <a:pt x="9144066" y="0"/>
                </a:lnTo>
                <a:cubicBezTo>
                  <a:pt x="9143272" y="26405"/>
                  <a:pt x="9142477" y="52809"/>
                  <a:pt x="9141683" y="79214"/>
                </a:cubicBezTo>
                <a:lnTo>
                  <a:pt x="6315286" y="1271150"/>
                </a:lnTo>
                <a:lnTo>
                  <a:pt x="65" y="200706"/>
                </a:lnTo>
                <a:cubicBezTo>
                  <a:pt x="0" y="172714"/>
                  <a:pt x="2317" y="149486"/>
                  <a:pt x="2252" y="12149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22427-B1DD-49E6-9F05-DE0F1467D7DC}" type="datetime4">
              <a:rPr lang="en-US" smtClean="0"/>
              <a:pPr/>
              <a:t>March 3,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2EBF8-7CF5-44B7-B2BF-E22DE4D070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CA7B5-8BC9-491C-A887-7C3E7ED947D8}" type="datetime4">
              <a:rPr lang="en-US" smtClean="0"/>
              <a:pPr/>
              <a:t>March 3, 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2EBF8-7CF5-44B7-B2BF-E22DE4D0703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685800" y="1536192"/>
            <a:ext cx="3657600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4"/>
          </p:nvPr>
        </p:nvSpPr>
        <p:spPr>
          <a:xfrm>
            <a:off x="4800600" y="1536192"/>
            <a:ext cx="3657600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9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1"/>
              </a:gs>
              <a:gs pos="40000">
                <a:schemeClr val="accent1">
                  <a:lumMod val="40000"/>
                  <a:lumOff val="60000"/>
                </a:schemeClr>
              </a:gs>
              <a:gs pos="4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/>
              </a:gs>
              <a:gs pos="52000">
                <a:schemeClr val="accent3">
                  <a:lumMod val="40000"/>
                  <a:lumOff val="60000"/>
                </a:schemeClr>
              </a:gs>
              <a:gs pos="66000">
                <a:schemeClr val="accent3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535113"/>
            <a:ext cx="3657600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535113"/>
            <a:ext cx="3657600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Freeform 11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18ED0-40F2-434C-A848-B92581875164}" type="datetime4">
              <a:rPr lang="en-US" smtClean="0"/>
              <a:pPr/>
              <a:t>March 3, 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2EBF8-7CF5-44B7-B2BF-E22DE4D0703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3"/>
          </p:nvPr>
        </p:nvSpPr>
        <p:spPr>
          <a:xfrm>
            <a:off x="685800" y="2209800"/>
            <a:ext cx="3657600" cy="3200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7" name="Content Placeholder 16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657600" cy="3200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/>
          <p:cNvSpPr/>
          <p:nvPr/>
        </p:nvSpPr>
        <p:spPr>
          <a:xfrm>
            <a:off x="1" y="5010151"/>
            <a:ext cx="7439025" cy="157162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15827" h="1571625">
                <a:moveTo>
                  <a:pt x="0" y="0"/>
                </a:moveTo>
                <a:lnTo>
                  <a:pt x="7415827" y="866775"/>
                </a:lnTo>
                <a:lnTo>
                  <a:pt x="0" y="157162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1"/>
              </a:gs>
              <a:gs pos="50000">
                <a:schemeClr val="accent1">
                  <a:lumMod val="40000"/>
                  <a:lumOff val="60000"/>
                </a:schemeClr>
              </a:gs>
              <a:gs pos="5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0" y="4973410"/>
            <a:ext cx="7674867" cy="928299"/>
          </a:xfrm>
          <a:custGeom>
            <a:avLst/>
            <a:gdLst>
              <a:gd name="connsiteX0" fmla="*/ 0 w 7548466"/>
              <a:gd name="connsiteY0" fmla="*/ 0 h 933061"/>
              <a:gd name="connsiteX1" fmla="*/ 9331 w 7548466"/>
              <a:gd name="connsiteY1" fmla="*/ 65314 h 933061"/>
              <a:gd name="connsiteX2" fmla="*/ 7221894 w 7548466"/>
              <a:gd name="connsiteY2" fmla="*/ 933061 h 933061"/>
              <a:gd name="connsiteX3" fmla="*/ 7548466 w 7548466"/>
              <a:gd name="connsiteY3" fmla="*/ 914400 h 933061"/>
              <a:gd name="connsiteX4" fmla="*/ 0 w 7548466"/>
              <a:gd name="connsiteY4" fmla="*/ 0 h 933061"/>
              <a:gd name="connsiteX0" fmla="*/ 131163 w 7539135"/>
              <a:gd name="connsiteY0" fmla="*/ 0 h 1042598"/>
              <a:gd name="connsiteX1" fmla="*/ 0 w 7539135"/>
              <a:gd name="connsiteY1" fmla="*/ 174851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0 w 7407972"/>
              <a:gd name="connsiteY0" fmla="*/ 0 h 1042598"/>
              <a:gd name="connsiteX1" fmla="*/ 85531 w 7407972"/>
              <a:gd name="connsiteY1" fmla="*/ 134370 h 1042598"/>
              <a:gd name="connsiteX2" fmla="*/ 7081400 w 7407972"/>
              <a:gd name="connsiteY2" fmla="*/ 1042598 h 1042598"/>
              <a:gd name="connsiteX3" fmla="*/ 7407972 w 7407972"/>
              <a:gd name="connsiteY3" fmla="*/ 1023937 h 1042598"/>
              <a:gd name="connsiteX4" fmla="*/ 0 w 7407972"/>
              <a:gd name="connsiteY4" fmla="*/ 0 h 1042598"/>
              <a:gd name="connsiteX0" fmla="*/ 131163 w 7539135"/>
              <a:gd name="connsiteY0" fmla="*/ 0 h 1042598"/>
              <a:gd name="connsiteX1" fmla="*/ 0 w 7539135"/>
              <a:gd name="connsiteY1" fmla="*/ 193902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59725 w 7539135"/>
              <a:gd name="connsiteY0" fmla="*/ 0 h 892580"/>
              <a:gd name="connsiteX1" fmla="*/ 0 w 7539135"/>
              <a:gd name="connsiteY1" fmla="*/ 43884 h 892580"/>
              <a:gd name="connsiteX2" fmla="*/ 7212563 w 7539135"/>
              <a:gd name="connsiteY2" fmla="*/ 892580 h 892580"/>
              <a:gd name="connsiteX3" fmla="*/ 7539135 w 7539135"/>
              <a:gd name="connsiteY3" fmla="*/ 873919 h 892580"/>
              <a:gd name="connsiteX4" fmla="*/ 59725 w 7539135"/>
              <a:gd name="connsiteY4" fmla="*/ 0 h 892580"/>
              <a:gd name="connsiteX0" fmla="*/ 194 w 7539135"/>
              <a:gd name="connsiteY0" fmla="*/ 0 h 923536"/>
              <a:gd name="connsiteX1" fmla="*/ 0 w 7539135"/>
              <a:gd name="connsiteY1" fmla="*/ 74840 h 923536"/>
              <a:gd name="connsiteX2" fmla="*/ 7212563 w 7539135"/>
              <a:gd name="connsiteY2" fmla="*/ 923536 h 923536"/>
              <a:gd name="connsiteX3" fmla="*/ 7539135 w 7539135"/>
              <a:gd name="connsiteY3" fmla="*/ 904875 h 923536"/>
              <a:gd name="connsiteX4" fmla="*/ 194 w 7539135"/>
              <a:gd name="connsiteY4" fmla="*/ 0 h 923536"/>
              <a:gd name="connsiteX0" fmla="*/ 194 w 7539135"/>
              <a:gd name="connsiteY0" fmla="*/ 0 h 904875"/>
              <a:gd name="connsiteX1" fmla="*/ 0 w 7539135"/>
              <a:gd name="connsiteY1" fmla="*/ 74840 h 904875"/>
              <a:gd name="connsiteX2" fmla="*/ 7212563 w 7539135"/>
              <a:gd name="connsiteY2" fmla="*/ 883055 h 904875"/>
              <a:gd name="connsiteX3" fmla="*/ 7539135 w 7539135"/>
              <a:gd name="connsiteY3" fmla="*/ 904875 h 904875"/>
              <a:gd name="connsiteX4" fmla="*/ 194 w 7539135"/>
              <a:gd name="connsiteY4" fmla="*/ 0 h 904875"/>
              <a:gd name="connsiteX0" fmla="*/ 194 w 7703442"/>
              <a:gd name="connsiteY0" fmla="*/ 0 h 1016794"/>
              <a:gd name="connsiteX1" fmla="*/ 0 w 7703442"/>
              <a:gd name="connsiteY1" fmla="*/ 74840 h 1016794"/>
              <a:gd name="connsiteX2" fmla="*/ 7212563 w 7703442"/>
              <a:gd name="connsiteY2" fmla="*/ 883055 h 1016794"/>
              <a:gd name="connsiteX3" fmla="*/ 7703442 w 7703442"/>
              <a:gd name="connsiteY3" fmla="*/ 1016794 h 1016794"/>
              <a:gd name="connsiteX4" fmla="*/ 194 w 7703442"/>
              <a:gd name="connsiteY4" fmla="*/ 0 h 1016794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12563 w 7674867"/>
              <a:gd name="connsiteY2" fmla="*/ 883055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30680"/>
              <a:gd name="connsiteX1" fmla="*/ 0 w 7674867"/>
              <a:gd name="connsiteY1" fmla="*/ 74840 h 930680"/>
              <a:gd name="connsiteX2" fmla="*/ 7293526 w 7674867"/>
              <a:gd name="connsiteY2" fmla="*/ 930680 h 930680"/>
              <a:gd name="connsiteX3" fmla="*/ 7674867 w 7674867"/>
              <a:gd name="connsiteY3" fmla="*/ 897731 h 930680"/>
              <a:gd name="connsiteX4" fmla="*/ 194 w 7674867"/>
              <a:gd name="connsiteY4" fmla="*/ 0 h 930680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3526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38758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8289 w 7674867"/>
              <a:gd name="connsiteY2" fmla="*/ 661599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28299"/>
              <a:gd name="connsiteX1" fmla="*/ 0 w 7674867"/>
              <a:gd name="connsiteY1" fmla="*/ 74840 h 928299"/>
              <a:gd name="connsiteX2" fmla="*/ 7298289 w 7674867"/>
              <a:gd name="connsiteY2" fmla="*/ 928299 h 928299"/>
              <a:gd name="connsiteX3" fmla="*/ 7674867 w 7674867"/>
              <a:gd name="connsiteY3" fmla="*/ 897731 h 928299"/>
              <a:gd name="connsiteX4" fmla="*/ 194 w 7674867"/>
              <a:gd name="connsiteY4" fmla="*/ 0 h 92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4867" h="928299">
                <a:moveTo>
                  <a:pt x="194" y="0"/>
                </a:moveTo>
                <a:cubicBezTo>
                  <a:pt x="129" y="24947"/>
                  <a:pt x="65" y="49893"/>
                  <a:pt x="0" y="74840"/>
                </a:cubicBezTo>
                <a:lnTo>
                  <a:pt x="7298289" y="928299"/>
                </a:lnTo>
                <a:lnTo>
                  <a:pt x="7674867" y="897731"/>
                </a:lnTo>
                <a:lnTo>
                  <a:pt x="19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5437F-F4F9-44A9-B4D3-9191CA04E889}" type="datetime4">
              <a:rPr lang="en-US" smtClean="0"/>
              <a:pPr/>
              <a:t>March 3, 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2EBF8-7CF5-44B7-B2BF-E22DE4D070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3"/>
              </a:gs>
              <a:gs pos="50000">
                <a:schemeClr val="accent3">
                  <a:lumMod val="40000"/>
                  <a:lumOff val="60000"/>
                </a:schemeClr>
              </a:gs>
              <a:gs pos="5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0" y="5381627"/>
            <a:ext cx="3286124" cy="1207294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6996854"/>
              <a:gd name="connsiteY0" fmla="*/ 0 h 1571625"/>
              <a:gd name="connsiteX1" fmla="*/ 6996854 w 6996854"/>
              <a:gd name="connsiteY1" fmla="*/ 1266825 h 1571625"/>
              <a:gd name="connsiteX2" fmla="*/ 0 w 6996854"/>
              <a:gd name="connsiteY2" fmla="*/ 1571625 h 1571625"/>
              <a:gd name="connsiteX3" fmla="*/ 0 w 6996854"/>
              <a:gd name="connsiteY3" fmla="*/ 0 h 1571625"/>
              <a:gd name="connsiteX0" fmla="*/ 0 w 7583417"/>
              <a:gd name="connsiteY0" fmla="*/ 0 h 800100"/>
              <a:gd name="connsiteX1" fmla="*/ 7583417 w 7583417"/>
              <a:gd name="connsiteY1" fmla="*/ 495300 h 800100"/>
              <a:gd name="connsiteX2" fmla="*/ 586563 w 7583417"/>
              <a:gd name="connsiteY2" fmla="*/ 800100 h 800100"/>
              <a:gd name="connsiteX3" fmla="*/ 0 w 7583417"/>
              <a:gd name="connsiteY3" fmla="*/ 0 h 800100"/>
              <a:gd name="connsiteX0" fmla="*/ 0 w 7017803"/>
              <a:gd name="connsiteY0" fmla="*/ 0 h 1200150"/>
              <a:gd name="connsiteX1" fmla="*/ 7017803 w 7017803"/>
              <a:gd name="connsiteY1" fmla="*/ 895350 h 1200150"/>
              <a:gd name="connsiteX2" fmla="*/ 20949 w 7017803"/>
              <a:gd name="connsiteY2" fmla="*/ 1200150 h 1200150"/>
              <a:gd name="connsiteX3" fmla="*/ 0 w 7017803"/>
              <a:gd name="connsiteY3" fmla="*/ 0 h 1200150"/>
              <a:gd name="connsiteX0" fmla="*/ 0 w 6410292"/>
              <a:gd name="connsiteY0" fmla="*/ 0 h 1752600"/>
              <a:gd name="connsiteX1" fmla="*/ 6410292 w 6410292"/>
              <a:gd name="connsiteY1" fmla="*/ 1752600 h 1752600"/>
              <a:gd name="connsiteX2" fmla="*/ 20949 w 6410292"/>
              <a:gd name="connsiteY2" fmla="*/ 1200150 h 1752600"/>
              <a:gd name="connsiteX3" fmla="*/ 0 w 6410292"/>
              <a:gd name="connsiteY3" fmla="*/ 0 h 1752600"/>
              <a:gd name="connsiteX0" fmla="*/ 0 w 7227290"/>
              <a:gd name="connsiteY0" fmla="*/ 0 h 1200150"/>
              <a:gd name="connsiteX1" fmla="*/ 7227290 w 7227290"/>
              <a:gd name="connsiteY1" fmla="*/ 885825 h 1200150"/>
              <a:gd name="connsiteX2" fmla="*/ 20949 w 7227290"/>
              <a:gd name="connsiteY2" fmla="*/ 1200150 h 1200150"/>
              <a:gd name="connsiteX3" fmla="*/ 0 w 7227290"/>
              <a:gd name="connsiteY3" fmla="*/ 0 h 1200150"/>
              <a:gd name="connsiteX0" fmla="*/ 0 w 7227290"/>
              <a:gd name="connsiteY0" fmla="*/ 0 h 885825"/>
              <a:gd name="connsiteX1" fmla="*/ 7227290 w 7227290"/>
              <a:gd name="connsiteY1" fmla="*/ 885825 h 885825"/>
              <a:gd name="connsiteX2" fmla="*/ 555141 w 7227290"/>
              <a:gd name="connsiteY2" fmla="*/ 862013 h 885825"/>
              <a:gd name="connsiteX3" fmla="*/ 0 w 7227290"/>
              <a:gd name="connsiteY3" fmla="*/ 0 h 885825"/>
              <a:gd name="connsiteX0" fmla="*/ 0 w 7227290"/>
              <a:gd name="connsiteY0" fmla="*/ 0 h 1207294"/>
              <a:gd name="connsiteX1" fmla="*/ 7227290 w 7227290"/>
              <a:gd name="connsiteY1" fmla="*/ 885825 h 1207294"/>
              <a:gd name="connsiteX2" fmla="*/ 0 w 7227290"/>
              <a:gd name="connsiteY2" fmla="*/ 1207294 h 1207294"/>
              <a:gd name="connsiteX3" fmla="*/ 0 w 7227290"/>
              <a:gd name="connsiteY3" fmla="*/ 0 h 1207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227290" h="1207294">
                <a:moveTo>
                  <a:pt x="0" y="0"/>
                </a:moveTo>
                <a:lnTo>
                  <a:pt x="7227290" y="885825"/>
                </a:lnTo>
                <a:lnTo>
                  <a:pt x="0" y="1207294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196" y="5347020"/>
            <a:ext cx="3426231" cy="944725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2830674 w 7605568"/>
              <a:gd name="connsiteY2" fmla="*/ 806612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2930931"/>
              <a:gd name="connsiteY0" fmla="*/ 0 h 806612"/>
              <a:gd name="connsiteX1" fmla="*/ 0 w 2930931"/>
              <a:gd name="connsiteY1" fmla="*/ 75665 h 806612"/>
              <a:gd name="connsiteX2" fmla="*/ 2830674 w 2930931"/>
              <a:gd name="connsiteY2" fmla="*/ 806612 h 806612"/>
              <a:gd name="connsiteX3" fmla="*/ 2930931 w 2930931"/>
              <a:gd name="connsiteY3" fmla="*/ 785765 h 806612"/>
              <a:gd name="connsiteX4" fmla="*/ 1 w 2930931"/>
              <a:gd name="connsiteY4" fmla="*/ 0 h 806612"/>
              <a:gd name="connsiteX0" fmla="*/ 1 w 3204530"/>
              <a:gd name="connsiteY0" fmla="*/ 0 h 944725"/>
              <a:gd name="connsiteX1" fmla="*/ 0 w 3204530"/>
              <a:gd name="connsiteY1" fmla="*/ 75665 h 944725"/>
              <a:gd name="connsiteX2" fmla="*/ 3204530 w 3204530"/>
              <a:gd name="connsiteY2" fmla="*/ 944725 h 944725"/>
              <a:gd name="connsiteX3" fmla="*/ 2930931 w 3204530"/>
              <a:gd name="connsiteY3" fmla="*/ 785765 h 944725"/>
              <a:gd name="connsiteX4" fmla="*/ 1 w 3204530"/>
              <a:gd name="connsiteY4" fmla="*/ 0 h 944725"/>
              <a:gd name="connsiteX0" fmla="*/ 1 w 3426231"/>
              <a:gd name="connsiteY0" fmla="*/ 0 h 944725"/>
              <a:gd name="connsiteX1" fmla="*/ 0 w 3426231"/>
              <a:gd name="connsiteY1" fmla="*/ 75665 h 944725"/>
              <a:gd name="connsiteX2" fmla="*/ 3204530 w 3426231"/>
              <a:gd name="connsiteY2" fmla="*/ 944725 h 944725"/>
              <a:gd name="connsiteX3" fmla="*/ 3426231 w 3426231"/>
              <a:gd name="connsiteY3" fmla="*/ 923877 h 944725"/>
              <a:gd name="connsiteX4" fmla="*/ 1 w 3426231"/>
              <a:gd name="connsiteY4" fmla="*/ 0 h 9447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26231" h="944725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3204530" y="944725"/>
                </a:lnTo>
                <a:lnTo>
                  <a:pt x="3426231" y="923877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24E59-01D0-4537-B876-7E5EC75B028D}" type="datetime4">
              <a:rPr lang="en-US" smtClean="0"/>
              <a:pPr/>
              <a:t>March 3, 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2EBF8-7CF5-44B7-B2BF-E22DE4D070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" y="5010151"/>
            <a:ext cx="7439025" cy="157162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15827" h="1571625">
                <a:moveTo>
                  <a:pt x="0" y="0"/>
                </a:moveTo>
                <a:lnTo>
                  <a:pt x="7415827" y="866775"/>
                </a:lnTo>
                <a:lnTo>
                  <a:pt x="0" y="157162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1"/>
              </a:gs>
              <a:gs pos="50000">
                <a:schemeClr val="accent1">
                  <a:lumMod val="40000"/>
                  <a:lumOff val="60000"/>
                </a:schemeClr>
              </a:gs>
              <a:gs pos="5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6656" y="609600"/>
            <a:ext cx="3383280" cy="914400"/>
          </a:xfrm>
        </p:spPr>
        <p:txBody>
          <a:bodyPr anchor="b">
            <a:noAutofit/>
          </a:bodyPr>
          <a:lstStyle>
            <a:lvl1pPr algn="l">
              <a:defRPr sz="22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0" y="4973410"/>
            <a:ext cx="7674867" cy="928299"/>
          </a:xfrm>
          <a:custGeom>
            <a:avLst/>
            <a:gdLst>
              <a:gd name="connsiteX0" fmla="*/ 0 w 7548466"/>
              <a:gd name="connsiteY0" fmla="*/ 0 h 933061"/>
              <a:gd name="connsiteX1" fmla="*/ 9331 w 7548466"/>
              <a:gd name="connsiteY1" fmla="*/ 65314 h 933061"/>
              <a:gd name="connsiteX2" fmla="*/ 7221894 w 7548466"/>
              <a:gd name="connsiteY2" fmla="*/ 933061 h 933061"/>
              <a:gd name="connsiteX3" fmla="*/ 7548466 w 7548466"/>
              <a:gd name="connsiteY3" fmla="*/ 914400 h 933061"/>
              <a:gd name="connsiteX4" fmla="*/ 0 w 7548466"/>
              <a:gd name="connsiteY4" fmla="*/ 0 h 933061"/>
              <a:gd name="connsiteX0" fmla="*/ 131163 w 7539135"/>
              <a:gd name="connsiteY0" fmla="*/ 0 h 1042598"/>
              <a:gd name="connsiteX1" fmla="*/ 0 w 7539135"/>
              <a:gd name="connsiteY1" fmla="*/ 174851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0 w 7407972"/>
              <a:gd name="connsiteY0" fmla="*/ 0 h 1042598"/>
              <a:gd name="connsiteX1" fmla="*/ 85531 w 7407972"/>
              <a:gd name="connsiteY1" fmla="*/ 134370 h 1042598"/>
              <a:gd name="connsiteX2" fmla="*/ 7081400 w 7407972"/>
              <a:gd name="connsiteY2" fmla="*/ 1042598 h 1042598"/>
              <a:gd name="connsiteX3" fmla="*/ 7407972 w 7407972"/>
              <a:gd name="connsiteY3" fmla="*/ 1023937 h 1042598"/>
              <a:gd name="connsiteX4" fmla="*/ 0 w 7407972"/>
              <a:gd name="connsiteY4" fmla="*/ 0 h 1042598"/>
              <a:gd name="connsiteX0" fmla="*/ 131163 w 7539135"/>
              <a:gd name="connsiteY0" fmla="*/ 0 h 1042598"/>
              <a:gd name="connsiteX1" fmla="*/ 0 w 7539135"/>
              <a:gd name="connsiteY1" fmla="*/ 193902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59725 w 7539135"/>
              <a:gd name="connsiteY0" fmla="*/ 0 h 892580"/>
              <a:gd name="connsiteX1" fmla="*/ 0 w 7539135"/>
              <a:gd name="connsiteY1" fmla="*/ 43884 h 892580"/>
              <a:gd name="connsiteX2" fmla="*/ 7212563 w 7539135"/>
              <a:gd name="connsiteY2" fmla="*/ 892580 h 892580"/>
              <a:gd name="connsiteX3" fmla="*/ 7539135 w 7539135"/>
              <a:gd name="connsiteY3" fmla="*/ 873919 h 892580"/>
              <a:gd name="connsiteX4" fmla="*/ 59725 w 7539135"/>
              <a:gd name="connsiteY4" fmla="*/ 0 h 892580"/>
              <a:gd name="connsiteX0" fmla="*/ 194 w 7539135"/>
              <a:gd name="connsiteY0" fmla="*/ 0 h 923536"/>
              <a:gd name="connsiteX1" fmla="*/ 0 w 7539135"/>
              <a:gd name="connsiteY1" fmla="*/ 74840 h 923536"/>
              <a:gd name="connsiteX2" fmla="*/ 7212563 w 7539135"/>
              <a:gd name="connsiteY2" fmla="*/ 923536 h 923536"/>
              <a:gd name="connsiteX3" fmla="*/ 7539135 w 7539135"/>
              <a:gd name="connsiteY3" fmla="*/ 904875 h 923536"/>
              <a:gd name="connsiteX4" fmla="*/ 194 w 7539135"/>
              <a:gd name="connsiteY4" fmla="*/ 0 h 923536"/>
              <a:gd name="connsiteX0" fmla="*/ 194 w 7539135"/>
              <a:gd name="connsiteY0" fmla="*/ 0 h 904875"/>
              <a:gd name="connsiteX1" fmla="*/ 0 w 7539135"/>
              <a:gd name="connsiteY1" fmla="*/ 74840 h 904875"/>
              <a:gd name="connsiteX2" fmla="*/ 7212563 w 7539135"/>
              <a:gd name="connsiteY2" fmla="*/ 883055 h 904875"/>
              <a:gd name="connsiteX3" fmla="*/ 7539135 w 7539135"/>
              <a:gd name="connsiteY3" fmla="*/ 904875 h 904875"/>
              <a:gd name="connsiteX4" fmla="*/ 194 w 7539135"/>
              <a:gd name="connsiteY4" fmla="*/ 0 h 904875"/>
              <a:gd name="connsiteX0" fmla="*/ 194 w 7703442"/>
              <a:gd name="connsiteY0" fmla="*/ 0 h 1016794"/>
              <a:gd name="connsiteX1" fmla="*/ 0 w 7703442"/>
              <a:gd name="connsiteY1" fmla="*/ 74840 h 1016794"/>
              <a:gd name="connsiteX2" fmla="*/ 7212563 w 7703442"/>
              <a:gd name="connsiteY2" fmla="*/ 883055 h 1016794"/>
              <a:gd name="connsiteX3" fmla="*/ 7703442 w 7703442"/>
              <a:gd name="connsiteY3" fmla="*/ 1016794 h 1016794"/>
              <a:gd name="connsiteX4" fmla="*/ 194 w 7703442"/>
              <a:gd name="connsiteY4" fmla="*/ 0 h 1016794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12563 w 7674867"/>
              <a:gd name="connsiteY2" fmla="*/ 883055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30680"/>
              <a:gd name="connsiteX1" fmla="*/ 0 w 7674867"/>
              <a:gd name="connsiteY1" fmla="*/ 74840 h 930680"/>
              <a:gd name="connsiteX2" fmla="*/ 7293526 w 7674867"/>
              <a:gd name="connsiteY2" fmla="*/ 930680 h 930680"/>
              <a:gd name="connsiteX3" fmla="*/ 7674867 w 7674867"/>
              <a:gd name="connsiteY3" fmla="*/ 897731 h 930680"/>
              <a:gd name="connsiteX4" fmla="*/ 194 w 7674867"/>
              <a:gd name="connsiteY4" fmla="*/ 0 h 930680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3526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38758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8289 w 7674867"/>
              <a:gd name="connsiteY2" fmla="*/ 661599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28299"/>
              <a:gd name="connsiteX1" fmla="*/ 0 w 7674867"/>
              <a:gd name="connsiteY1" fmla="*/ 74840 h 928299"/>
              <a:gd name="connsiteX2" fmla="*/ 7298289 w 7674867"/>
              <a:gd name="connsiteY2" fmla="*/ 928299 h 928299"/>
              <a:gd name="connsiteX3" fmla="*/ 7674867 w 7674867"/>
              <a:gd name="connsiteY3" fmla="*/ 897731 h 928299"/>
              <a:gd name="connsiteX4" fmla="*/ 194 w 7674867"/>
              <a:gd name="connsiteY4" fmla="*/ 0 h 92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4867" h="928299">
                <a:moveTo>
                  <a:pt x="194" y="0"/>
                </a:moveTo>
                <a:cubicBezTo>
                  <a:pt x="129" y="24947"/>
                  <a:pt x="65" y="49893"/>
                  <a:pt x="0" y="74840"/>
                </a:cubicBezTo>
                <a:lnTo>
                  <a:pt x="7298289" y="928299"/>
                </a:lnTo>
                <a:lnTo>
                  <a:pt x="7674867" y="897731"/>
                </a:lnTo>
                <a:lnTo>
                  <a:pt x="19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A2E49-18A1-40BC-BA5D-5A2EC8FDDF15}" type="datetime4">
              <a:rPr lang="en-US" smtClean="0"/>
              <a:pPr/>
              <a:t>March 3, 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2EBF8-7CF5-44B7-B2BF-E22DE4D0703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572000" y="609600"/>
            <a:ext cx="3886200" cy="4191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676274" y="1527048"/>
            <a:ext cx="3383280" cy="329184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1"/>
              </a:gs>
              <a:gs pos="40000">
                <a:schemeClr val="accent1">
                  <a:lumMod val="40000"/>
                  <a:lumOff val="60000"/>
                </a:schemeClr>
              </a:gs>
              <a:gs pos="4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/>
              </a:gs>
              <a:gs pos="52000">
                <a:schemeClr val="accent3">
                  <a:lumMod val="40000"/>
                  <a:lumOff val="60000"/>
                </a:schemeClr>
              </a:gs>
              <a:gs pos="66000">
                <a:schemeClr val="accent3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0" y="609600"/>
            <a:ext cx="3886200" cy="4190999"/>
          </a:xfrm>
          <a:ln w="79375">
            <a:solidFill>
              <a:schemeClr val="tx1"/>
            </a:solidFill>
            <a:miter lim="800000"/>
          </a:ln>
          <a:effectLst>
            <a:outerShdw blurRad="50800" dist="38100" dir="5400000" algn="ctr" rotWithShape="0">
              <a:srgbClr val="000000">
                <a:alpha val="42000"/>
              </a:srgbClr>
            </a:outerShdw>
          </a:effectLst>
        </p:spPr>
        <p:txBody>
          <a:bodyPr>
            <a:normAutofit/>
          </a:bodyPr>
          <a:lstStyle>
            <a:lvl1pPr marL="0" indent="0" algn="ctr">
              <a:buNone/>
              <a:defRPr sz="25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83DA4-3B24-449B-95CA-514EB7E30A99}" type="datetime4">
              <a:rPr lang="en-US" smtClean="0"/>
              <a:pPr/>
              <a:t>March 3, 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2EBF8-7CF5-44B7-B2BF-E22DE4D0703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76656" y="609600"/>
            <a:ext cx="3383280" cy="914400"/>
          </a:xfrm>
        </p:spPr>
        <p:txBody>
          <a:bodyPr anchor="b">
            <a:noAutofit/>
          </a:bodyPr>
          <a:lstStyle>
            <a:lvl1pPr algn="l">
              <a:defRPr sz="22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4"/>
          </p:nvPr>
        </p:nvSpPr>
        <p:spPr>
          <a:xfrm>
            <a:off x="676656" y="1524000"/>
            <a:ext cx="3381375" cy="329565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13">
              <a:alphaModFix amt="15000"/>
            </a:blip>
            <a:srcRect/>
            <a:tile tx="0" ty="0" sx="76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274638"/>
            <a:ext cx="7772400" cy="1143000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600200"/>
            <a:ext cx="7772400" cy="4525963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00800" y="6416675"/>
            <a:ext cx="19812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r">
              <a:defRPr lang="en-US" sz="900" kern="1200" cap="all" spc="110" baseline="0" smtClean="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1pPr>
          </a:lstStyle>
          <a:p>
            <a:fld id="{942120D2-3948-4F8F-BE5D-E7E7D97880B2}" type="datetime4">
              <a:rPr lang="en-US" smtClean="0"/>
              <a:pPr/>
              <a:t>March 3, 2016</a:t>
            </a:fld>
            <a:endParaRPr lang="en-US" dirty="0" err="1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8600" y="6416675"/>
            <a:ext cx="28956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l">
              <a:defRPr sz="900" cap="all" spc="110" baseline="0">
                <a:solidFill>
                  <a:srgbClr val="4D4D4D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416675"/>
            <a:ext cx="4572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r">
              <a:defRPr sz="1100" b="1" baseline="0">
                <a:solidFill>
                  <a:srgbClr val="4D4D4D"/>
                </a:solidFill>
              </a:defRPr>
            </a:lvl1pPr>
          </a:lstStyle>
          <a:p>
            <a:fld id="{1D72EBF8-7CF5-44B7-B2BF-E22DE4D0703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Relationship Id="rId3" Type="http://schemas.openxmlformats.org/officeDocument/2006/relationships/image" Target="../media/image9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Customizations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3058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Screen Shot 2016-03-02 at 4.32.52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23608"/>
            <a:ext cx="9144000" cy="2267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03867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Screen Shot 2016-03-02 at 4.28.21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219" y="0"/>
            <a:ext cx="770698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11101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Screen Shot 2016-03-02 at 4.29.53 PM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4675" b="64348"/>
          <a:stretch/>
        </p:blipFill>
        <p:spPr>
          <a:xfrm>
            <a:off x="1270048" y="-731705"/>
            <a:ext cx="6047310" cy="3451435"/>
          </a:xfrm>
          <a:prstGeom prst="rect">
            <a:avLst/>
          </a:prstGeom>
        </p:spPr>
      </p:pic>
      <p:pic>
        <p:nvPicPr>
          <p:cNvPr id="5" name="Picture 4" descr="Screen Shot 2016-03-02 at 4.30.07 PM.pn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825" t="-10139" r="-6607"/>
          <a:stretch/>
        </p:blipFill>
        <p:spPr>
          <a:xfrm>
            <a:off x="1173414" y="2719730"/>
            <a:ext cx="6653947" cy="314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31761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Jeffrey.Mudge@wheaton.edu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69335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User Accounts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LDAP support</a:t>
            </a:r>
          </a:p>
          <a:p>
            <a:r>
              <a:rPr lang="en-US" dirty="0" smtClean="0"/>
              <a:t>Email lookup</a:t>
            </a:r>
          </a:p>
          <a:p>
            <a:r>
              <a:rPr lang="en-US" dirty="0" smtClean="0"/>
              <a:t>More secure bind accounts</a:t>
            </a:r>
          </a:p>
          <a:p>
            <a:r>
              <a:rPr lang="en-US" dirty="0"/>
              <a:t>Admin cancellations email the user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8685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appearance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-11443" t="-826" r="-16160" b="-1522"/>
          <a:stretch/>
        </p:blipFill>
        <p:spPr>
          <a:xfrm>
            <a:off x="685799" y="1145876"/>
            <a:ext cx="8066487" cy="4597311"/>
          </a:xfrm>
        </p:spPr>
      </p:pic>
    </p:spTree>
    <p:extLst>
      <p:ext uri="{BB962C8B-B14F-4D97-AF65-F5344CB8AC3E}">
        <p14:creationId xmlns:p14="http://schemas.microsoft.com/office/powerpoint/2010/main" val="31409352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Appearance</a:t>
            </a:r>
            <a:endParaRPr lang="en-US" dirty="0"/>
          </a:p>
        </p:txBody>
      </p:sp>
      <p:pic>
        <p:nvPicPr>
          <p:cNvPr id="4" name="Content Placeholder 3" descr="Screen Shot 2016-03-02 at 3.54.53 PM.pn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6409" t="-13919" r="-6348"/>
          <a:stretch/>
        </p:blipFill>
        <p:spPr>
          <a:xfrm>
            <a:off x="685800" y="497006"/>
            <a:ext cx="7772400" cy="6005495"/>
          </a:xfrm>
        </p:spPr>
      </p:pic>
    </p:spTree>
    <p:extLst>
      <p:ext uri="{BB962C8B-B14F-4D97-AF65-F5344CB8AC3E}">
        <p14:creationId xmlns:p14="http://schemas.microsoft.com/office/powerpoint/2010/main" val="35961812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Reporting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Default reports are reservation focused</a:t>
            </a:r>
          </a:p>
          <a:p>
            <a:r>
              <a:rPr lang="en-US" dirty="0" smtClean="0"/>
              <a:t>Added </a:t>
            </a:r>
            <a:r>
              <a:rPr lang="en-US" dirty="0" smtClean="0"/>
              <a:t>a report for </a:t>
            </a:r>
            <a:r>
              <a:rPr lang="en-US" dirty="0" smtClean="0"/>
              <a:t>total hours reserved per room per month</a:t>
            </a:r>
          </a:p>
        </p:txBody>
      </p:sp>
    </p:spTree>
    <p:extLst>
      <p:ext uri="{BB962C8B-B14F-4D97-AF65-F5344CB8AC3E}">
        <p14:creationId xmlns:p14="http://schemas.microsoft.com/office/powerpoint/2010/main" val="592005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Security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Updated deprecated database functions (</a:t>
            </a:r>
            <a:r>
              <a:rPr lang="en-US" dirty="0" err="1" smtClean="0"/>
              <a:t>mysql</a:t>
            </a:r>
            <a:r>
              <a:rPr lang="en-US" dirty="0" smtClean="0"/>
              <a:t> to </a:t>
            </a:r>
            <a:r>
              <a:rPr lang="en-US" dirty="0" err="1" smtClean="0"/>
              <a:t>mysqli</a:t>
            </a:r>
            <a:r>
              <a:rPr lang="en-US" dirty="0" smtClean="0"/>
              <a:t>)</a:t>
            </a:r>
          </a:p>
          <a:p>
            <a:r>
              <a:rPr lang="en-US" dirty="0" smtClean="0"/>
              <a:t>Improved processing of requests (escaping POST variables)</a:t>
            </a:r>
          </a:p>
          <a:p>
            <a:r>
              <a:rPr lang="en-US" dirty="0" smtClean="0"/>
              <a:t>Added better error messages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37851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Administration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Challenges</a:t>
            </a:r>
          </a:p>
          <a:p>
            <a:pPr lvl="1"/>
            <a:r>
              <a:rPr lang="en-US" dirty="0" smtClean="0"/>
              <a:t>It’s ugly  </a:t>
            </a:r>
            <a:r>
              <a:rPr lang="en-US" altLang="ja-JP" dirty="0"/>
              <a:t>¯\_(</a:t>
            </a:r>
            <a:r>
              <a:rPr lang="ja-JP" altLang="en-US" dirty="0"/>
              <a:t>ツ</a:t>
            </a:r>
            <a:r>
              <a:rPr lang="en-US" altLang="ja-JP" dirty="0"/>
              <a:t>)_/¯</a:t>
            </a:r>
            <a:endParaRPr lang="en-US" dirty="0" smtClean="0"/>
          </a:p>
          <a:p>
            <a:pPr lvl="1"/>
            <a:r>
              <a:rPr lang="en-US" dirty="0" smtClean="0"/>
              <a:t>Tedious to change </a:t>
            </a:r>
            <a:r>
              <a:rPr lang="en-US" dirty="0" smtClean="0"/>
              <a:t>hours</a:t>
            </a:r>
          </a:p>
          <a:p>
            <a:r>
              <a:rPr lang="en-US" dirty="0" smtClean="0"/>
              <a:t>Improvements</a:t>
            </a:r>
            <a:endParaRPr lang="en-US" dirty="0" smtClean="0"/>
          </a:p>
          <a:p>
            <a:pPr lvl="1"/>
            <a:r>
              <a:rPr lang="en-US" dirty="0" smtClean="0"/>
              <a:t>Added simple ways to remove old hours</a:t>
            </a:r>
          </a:p>
          <a:p>
            <a:pPr lvl="1"/>
            <a:r>
              <a:rPr lang="en-US" dirty="0" smtClean="0"/>
              <a:t>Added simple ways to apply default hours to multiple days per room per group</a:t>
            </a:r>
          </a:p>
        </p:txBody>
      </p:sp>
    </p:spTree>
    <p:extLst>
      <p:ext uri="{BB962C8B-B14F-4D97-AF65-F5344CB8AC3E}">
        <p14:creationId xmlns:p14="http://schemas.microsoft.com/office/powerpoint/2010/main" val="35488394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 descr="Screen Shot 2016-03-02 at 4.28.08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4610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99561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Interface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 descr="Screen Shot 2016-03-02 at 4.32.41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10817"/>
            <a:ext cx="9144000" cy="53471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31272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Urban Pop">
  <a:themeElements>
    <a:clrScheme name="Urban Pop">
      <a:dk1>
        <a:srgbClr val="000000"/>
      </a:dk1>
      <a:lt1>
        <a:srgbClr val="FFFFFF"/>
      </a:lt1>
      <a:dk2>
        <a:srgbClr val="282828"/>
      </a:dk2>
      <a:lt2>
        <a:srgbClr val="D4D4D4"/>
      </a:lt2>
      <a:accent1>
        <a:srgbClr val="86CE24"/>
      </a:accent1>
      <a:accent2>
        <a:srgbClr val="00A2E6"/>
      </a:accent2>
      <a:accent3>
        <a:srgbClr val="FAC810"/>
      </a:accent3>
      <a:accent4>
        <a:srgbClr val="7D8F8C"/>
      </a:accent4>
      <a:accent5>
        <a:srgbClr val="D06B20"/>
      </a:accent5>
      <a:accent6>
        <a:srgbClr val="958B8B"/>
      </a:accent6>
      <a:hlink>
        <a:srgbClr val="FF9900"/>
      </a:hlink>
      <a:folHlink>
        <a:srgbClr val="969696"/>
      </a:folHlink>
    </a:clrScheme>
    <a:fontScheme name="Urban Pop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Urban Pop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1909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58000"/>
              </a:srgbClr>
            </a:outerShdw>
          </a:effectLst>
          <a:scene3d>
            <a:camera prst="orthographicFront">
              <a:rot lat="0" lon="0" rev="0"/>
            </a:camera>
            <a:lightRig rig="flat" dir="t"/>
          </a:scene3d>
          <a:sp3d contourW="15875">
            <a:bevelT w="95250" h="127000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  <a:shade val="100000"/>
                <a:alpha val="100000"/>
                <a:satMod val="100000"/>
                <a:lumMod val="100000"/>
              </a:schemeClr>
            </a:gs>
            <a:gs pos="9000">
              <a:schemeClr val="phClr">
                <a:tint val="90000"/>
                <a:shade val="100000"/>
                <a:alpha val="100000"/>
                <a:satMod val="100000"/>
                <a:lumMod val="100000"/>
              </a:schemeClr>
            </a:gs>
            <a:gs pos="34000">
              <a:schemeClr val="phClr">
                <a:tint val="83000"/>
                <a:shade val="100000"/>
                <a:alpha val="100000"/>
                <a:satMod val="100000"/>
                <a:lumMod val="100000"/>
              </a:schemeClr>
            </a:gs>
            <a:gs pos="62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  <a:gs pos="90000">
              <a:schemeClr val="phClr">
                <a:tint val="92000"/>
                <a:shade val="100000"/>
                <a:alpha val="100000"/>
                <a:satMod val="100000"/>
                <a:lumMod val="90000"/>
              </a:schemeClr>
            </a:gs>
            <a:gs pos="100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8000"/>
              </a:schemeClr>
            </a:gs>
            <a:gs pos="100000">
              <a:schemeClr val="phClr">
                <a:tint val="95000"/>
                <a:shade val="98000"/>
                <a:lumMod val="80000"/>
              </a:schemeClr>
            </a:gs>
          </a:gsLst>
          <a:path path="circle">
            <a:fillToRect l="50000" t="100000" r="10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 Pop.thmx</Template>
  <TotalTime>82</TotalTime>
  <Words>104</Words>
  <Application>Microsoft Macintosh PowerPoint</Application>
  <PresentationFormat>On-screen Show (4:3)</PresentationFormat>
  <Paragraphs>25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Urban Pop</vt:lpstr>
      <vt:lpstr>Customizations</vt:lpstr>
      <vt:lpstr>User Accounts</vt:lpstr>
      <vt:lpstr>appearance</vt:lpstr>
      <vt:lpstr>Appearance</vt:lpstr>
      <vt:lpstr>Reporting</vt:lpstr>
      <vt:lpstr>Security</vt:lpstr>
      <vt:lpstr>Administration</vt:lpstr>
      <vt:lpstr>PowerPoint Presentation</vt:lpstr>
      <vt:lpstr>New Interface</vt:lpstr>
      <vt:lpstr>PowerPoint Presentation</vt:lpstr>
      <vt:lpstr>PowerPoint Presentation</vt:lpstr>
      <vt:lpstr>PowerPoint Presentation</vt:lpstr>
      <vt:lpstr>Questions?</vt:lpstr>
    </vt:vector>
  </TitlesOfParts>
  <Company>Wheaton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Customizations</dc:title>
  <dc:creator>Jeffrey Mudge</dc:creator>
  <cp:lastModifiedBy>Jeffrey Mudge</cp:lastModifiedBy>
  <cp:revision>8</cp:revision>
  <dcterms:created xsi:type="dcterms:W3CDTF">2016-03-02T21:48:08Z</dcterms:created>
  <dcterms:modified xsi:type="dcterms:W3CDTF">2016-03-03T15:46:54Z</dcterms:modified>
</cp:coreProperties>
</file>