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0"/>
  </p:handout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8998AB-8C3C-4E56-A968-0AE6591597D7}" type="doc">
      <dgm:prSet loTypeId="urn:microsoft.com/office/officeart/2005/8/layout/vList2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013B5E15-8264-4CC2-8FB7-EDF10E21AD26}">
      <dgm:prSet/>
      <dgm:spPr/>
      <dgm:t>
        <a:bodyPr/>
        <a:lstStyle/>
        <a:p>
          <a:pPr rtl="0"/>
          <a:r>
            <a:rPr lang="en-US" b="1" dirty="0" smtClean="0"/>
            <a:t>Tutorials</a:t>
          </a:r>
          <a:endParaRPr lang="en-US" b="1" dirty="0"/>
        </a:p>
      </dgm:t>
    </dgm:pt>
    <dgm:pt modelId="{EEFF6F61-913F-402C-BEBA-1C44214A7D95}" type="parTrans" cxnId="{8F82B62A-576A-4335-A41F-3A58D3A9D655}">
      <dgm:prSet/>
      <dgm:spPr/>
      <dgm:t>
        <a:bodyPr/>
        <a:lstStyle/>
        <a:p>
          <a:endParaRPr lang="en-US"/>
        </a:p>
      </dgm:t>
    </dgm:pt>
    <dgm:pt modelId="{A0FE439D-59ED-4AED-89B7-186EF6F018B0}" type="sibTrans" cxnId="{8F82B62A-576A-4335-A41F-3A58D3A9D655}">
      <dgm:prSet/>
      <dgm:spPr/>
      <dgm:t>
        <a:bodyPr/>
        <a:lstStyle/>
        <a:p>
          <a:endParaRPr lang="en-US"/>
        </a:p>
      </dgm:t>
    </dgm:pt>
    <dgm:pt modelId="{53B7E059-1CB7-4C1A-8622-5D0D42E51F38}">
      <dgm:prSet/>
      <dgm:spPr/>
      <dgm:t>
        <a:bodyPr/>
        <a:lstStyle/>
        <a:p>
          <a:pPr rtl="0"/>
          <a:r>
            <a:rPr lang="en-US" smtClean="0"/>
            <a:t>for students</a:t>
          </a:r>
          <a:endParaRPr lang="en-US"/>
        </a:p>
      </dgm:t>
    </dgm:pt>
    <dgm:pt modelId="{2F56ADA7-01D1-4B78-9B07-D36290C645C5}" type="parTrans" cxnId="{6582ACFC-AC6F-47D8-A1E6-52103AAD2580}">
      <dgm:prSet/>
      <dgm:spPr/>
      <dgm:t>
        <a:bodyPr/>
        <a:lstStyle/>
        <a:p>
          <a:endParaRPr lang="en-US"/>
        </a:p>
      </dgm:t>
    </dgm:pt>
    <dgm:pt modelId="{C76D5844-ABB3-4C2F-9A30-F6691DCE31BF}" type="sibTrans" cxnId="{6582ACFC-AC6F-47D8-A1E6-52103AAD2580}">
      <dgm:prSet/>
      <dgm:spPr/>
      <dgm:t>
        <a:bodyPr/>
        <a:lstStyle/>
        <a:p>
          <a:endParaRPr lang="en-US"/>
        </a:p>
      </dgm:t>
    </dgm:pt>
    <dgm:pt modelId="{D8C399B9-6297-44B5-A5CA-DB57889789A4}">
      <dgm:prSet/>
      <dgm:spPr/>
      <dgm:t>
        <a:bodyPr/>
        <a:lstStyle/>
        <a:p>
          <a:pPr rtl="0"/>
          <a:r>
            <a:rPr lang="en-US" smtClean="0"/>
            <a:t>for faculty</a:t>
          </a:r>
          <a:endParaRPr lang="en-US"/>
        </a:p>
      </dgm:t>
    </dgm:pt>
    <dgm:pt modelId="{FD4046B4-F6BB-454E-92EE-1557F2E7261D}" type="parTrans" cxnId="{671F3410-FD83-44E2-BCA7-E4A7911D3D84}">
      <dgm:prSet/>
      <dgm:spPr/>
      <dgm:t>
        <a:bodyPr/>
        <a:lstStyle/>
        <a:p>
          <a:endParaRPr lang="en-US"/>
        </a:p>
      </dgm:t>
    </dgm:pt>
    <dgm:pt modelId="{0555477B-0B38-4997-8ECE-B10BAD4BB46A}" type="sibTrans" cxnId="{671F3410-FD83-44E2-BCA7-E4A7911D3D84}">
      <dgm:prSet/>
      <dgm:spPr/>
      <dgm:t>
        <a:bodyPr/>
        <a:lstStyle/>
        <a:p>
          <a:endParaRPr lang="en-US"/>
        </a:p>
      </dgm:t>
    </dgm:pt>
    <dgm:pt modelId="{FBCD5BC9-C70F-4FEA-8253-86D763D9FC3B}">
      <dgm:prSet/>
      <dgm:spPr/>
      <dgm:t>
        <a:bodyPr/>
        <a:lstStyle/>
        <a:p>
          <a:pPr rtl="0"/>
          <a:r>
            <a:rPr lang="en-US" smtClean="0"/>
            <a:t>on website</a:t>
          </a:r>
          <a:endParaRPr lang="en-US"/>
        </a:p>
      </dgm:t>
    </dgm:pt>
    <dgm:pt modelId="{8ABB9A70-375E-43B4-BFAD-331E9F0664A3}" type="parTrans" cxnId="{E32A0288-C3AF-4BDA-AE67-51E2C5446A35}">
      <dgm:prSet/>
      <dgm:spPr/>
      <dgm:t>
        <a:bodyPr/>
        <a:lstStyle/>
        <a:p>
          <a:endParaRPr lang="en-US"/>
        </a:p>
      </dgm:t>
    </dgm:pt>
    <dgm:pt modelId="{228FC3F4-6E9B-45E2-8FE6-68597B193744}" type="sibTrans" cxnId="{E32A0288-C3AF-4BDA-AE67-51E2C5446A35}">
      <dgm:prSet/>
      <dgm:spPr/>
      <dgm:t>
        <a:bodyPr/>
        <a:lstStyle/>
        <a:p>
          <a:endParaRPr lang="en-US"/>
        </a:p>
      </dgm:t>
    </dgm:pt>
    <dgm:pt modelId="{29920522-A28B-4E33-A84F-D8C50DFFDCBB}">
      <dgm:prSet/>
      <dgm:spPr/>
      <dgm:t>
        <a:bodyPr/>
        <a:lstStyle/>
        <a:p>
          <a:pPr rtl="0"/>
          <a:r>
            <a:rPr lang="en-US" b="1" dirty="0" smtClean="0"/>
            <a:t>Student employee training</a:t>
          </a:r>
          <a:endParaRPr lang="en-US" b="1" dirty="0"/>
        </a:p>
      </dgm:t>
    </dgm:pt>
    <dgm:pt modelId="{59E1BB21-CB93-4E84-BD35-32E0F5E481D3}" type="parTrans" cxnId="{D6AB6D21-4D48-40A1-863E-DE2939D85D9C}">
      <dgm:prSet/>
      <dgm:spPr/>
      <dgm:t>
        <a:bodyPr/>
        <a:lstStyle/>
        <a:p>
          <a:endParaRPr lang="en-US"/>
        </a:p>
      </dgm:t>
    </dgm:pt>
    <dgm:pt modelId="{692F3D00-A9FF-4C26-B933-DEE923562291}" type="sibTrans" cxnId="{D6AB6D21-4D48-40A1-863E-DE2939D85D9C}">
      <dgm:prSet/>
      <dgm:spPr/>
      <dgm:t>
        <a:bodyPr/>
        <a:lstStyle/>
        <a:p>
          <a:endParaRPr lang="en-US"/>
        </a:p>
      </dgm:t>
    </dgm:pt>
    <dgm:pt modelId="{504BBE6A-EC11-4674-9F4A-06ADEF7B9F82}">
      <dgm:prSet/>
      <dgm:spPr/>
      <dgm:t>
        <a:bodyPr/>
        <a:lstStyle/>
        <a:p>
          <a:pPr rtl="0"/>
          <a:r>
            <a:rPr lang="en-US" b="1" dirty="0" smtClean="0"/>
            <a:t>Non PowerPoint presentations</a:t>
          </a:r>
          <a:endParaRPr lang="en-US" b="1" dirty="0"/>
        </a:p>
      </dgm:t>
    </dgm:pt>
    <dgm:pt modelId="{52668724-9BB4-4049-96C6-132C1DF1540D}" type="parTrans" cxnId="{E29CAF66-F1C5-4EAC-9A9B-008D28993A72}">
      <dgm:prSet/>
      <dgm:spPr/>
      <dgm:t>
        <a:bodyPr/>
        <a:lstStyle/>
        <a:p>
          <a:endParaRPr lang="en-US"/>
        </a:p>
      </dgm:t>
    </dgm:pt>
    <dgm:pt modelId="{B964A1AB-8F10-4FE6-8CB9-36A8FF3CFB06}" type="sibTrans" cxnId="{E29CAF66-F1C5-4EAC-9A9B-008D28993A72}">
      <dgm:prSet/>
      <dgm:spPr/>
      <dgm:t>
        <a:bodyPr/>
        <a:lstStyle/>
        <a:p>
          <a:endParaRPr lang="en-US"/>
        </a:p>
      </dgm:t>
    </dgm:pt>
    <dgm:pt modelId="{4264A5AC-4A98-47A9-9D81-32B6B1BA5086}">
      <dgm:prSet/>
      <dgm:spPr/>
      <dgm:t>
        <a:bodyPr/>
        <a:lstStyle/>
        <a:p>
          <a:pPr rtl="0"/>
          <a:r>
            <a:rPr lang="en-US" b="1" dirty="0" smtClean="0"/>
            <a:t>Advertising </a:t>
          </a:r>
          <a:endParaRPr lang="en-US" b="1" dirty="0"/>
        </a:p>
      </dgm:t>
    </dgm:pt>
    <dgm:pt modelId="{56025BC4-08D8-45FB-A186-839FF779EF9E}" type="parTrans" cxnId="{403CE2B5-DC63-405D-BD52-9AFC6B6F5AEE}">
      <dgm:prSet/>
      <dgm:spPr/>
      <dgm:t>
        <a:bodyPr/>
        <a:lstStyle/>
        <a:p>
          <a:endParaRPr lang="en-US"/>
        </a:p>
      </dgm:t>
    </dgm:pt>
    <dgm:pt modelId="{2685B939-EFF5-4E55-8BB8-A5AF3BD8CEE6}" type="sibTrans" cxnId="{403CE2B5-DC63-405D-BD52-9AFC6B6F5AEE}">
      <dgm:prSet/>
      <dgm:spPr/>
      <dgm:t>
        <a:bodyPr/>
        <a:lstStyle/>
        <a:p>
          <a:endParaRPr lang="en-US"/>
        </a:p>
      </dgm:t>
    </dgm:pt>
    <dgm:pt modelId="{A371FB8B-512B-49D2-9F90-90BB3C488A03}">
      <dgm:prSet/>
      <dgm:spPr/>
      <dgm:t>
        <a:bodyPr/>
        <a:lstStyle/>
        <a:p>
          <a:pPr rtl="0"/>
          <a:r>
            <a:rPr lang="en-US" b="1" dirty="0" smtClean="0"/>
            <a:t>?</a:t>
          </a:r>
          <a:endParaRPr lang="en-US" b="1" dirty="0"/>
        </a:p>
      </dgm:t>
    </dgm:pt>
    <dgm:pt modelId="{25C2A76F-BADB-4DB8-A308-455768A88035}" type="parTrans" cxnId="{E11AD715-D5AE-419A-834D-D881DB5404EB}">
      <dgm:prSet/>
      <dgm:spPr/>
      <dgm:t>
        <a:bodyPr/>
        <a:lstStyle/>
        <a:p>
          <a:endParaRPr lang="en-US"/>
        </a:p>
      </dgm:t>
    </dgm:pt>
    <dgm:pt modelId="{41551FBB-4533-4F08-9775-A50EBDB10420}" type="sibTrans" cxnId="{E11AD715-D5AE-419A-834D-D881DB5404EB}">
      <dgm:prSet/>
      <dgm:spPr/>
      <dgm:t>
        <a:bodyPr/>
        <a:lstStyle/>
        <a:p>
          <a:endParaRPr lang="en-US"/>
        </a:p>
      </dgm:t>
    </dgm:pt>
    <dgm:pt modelId="{3248EF13-405D-455E-8DA6-CA0E1A49C85B}" type="pres">
      <dgm:prSet presAssocID="{7D8998AB-8C3C-4E56-A968-0AE6591597D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1958F4-662C-442B-8757-FD8F87B133C1}" type="pres">
      <dgm:prSet presAssocID="{013B5E15-8264-4CC2-8FB7-EDF10E21AD26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58054-175D-418C-9736-20A9A0F64461}" type="pres">
      <dgm:prSet presAssocID="{013B5E15-8264-4CC2-8FB7-EDF10E21AD26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FA34D6-DABF-4428-B0CC-705F1A537A4D}" type="pres">
      <dgm:prSet presAssocID="{29920522-A28B-4E33-A84F-D8C50DFFDCBB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44C125-0774-49D2-B570-5A6704673EAF}" type="pres">
      <dgm:prSet presAssocID="{692F3D00-A9FF-4C26-B933-DEE923562291}" presName="spacer" presStyleCnt="0"/>
      <dgm:spPr/>
    </dgm:pt>
    <dgm:pt modelId="{9A4A6344-F83B-4497-A215-76E711FF0FAA}" type="pres">
      <dgm:prSet presAssocID="{504BBE6A-EC11-4674-9F4A-06ADEF7B9F82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F2DCB0-C6D0-429E-80F1-58E986798B8D}" type="pres">
      <dgm:prSet presAssocID="{B964A1AB-8F10-4FE6-8CB9-36A8FF3CFB06}" presName="spacer" presStyleCnt="0"/>
      <dgm:spPr/>
    </dgm:pt>
    <dgm:pt modelId="{D4025AB1-009D-4A77-9A5E-CAB42D9D2C10}" type="pres">
      <dgm:prSet presAssocID="{4264A5AC-4A98-47A9-9D81-32B6B1BA5086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210A9B-9A37-41A5-87EF-CFD664E39D06}" type="pres">
      <dgm:prSet presAssocID="{2685B939-EFF5-4E55-8BB8-A5AF3BD8CEE6}" presName="spacer" presStyleCnt="0"/>
      <dgm:spPr/>
    </dgm:pt>
    <dgm:pt modelId="{C207A99F-8BB4-47A7-8E66-86459E5DEED4}" type="pres">
      <dgm:prSet presAssocID="{A371FB8B-512B-49D2-9F90-90BB3C488A03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F82B62A-576A-4335-A41F-3A58D3A9D655}" srcId="{7D8998AB-8C3C-4E56-A968-0AE6591597D7}" destId="{013B5E15-8264-4CC2-8FB7-EDF10E21AD26}" srcOrd="0" destOrd="0" parTransId="{EEFF6F61-913F-402C-BEBA-1C44214A7D95}" sibTransId="{A0FE439D-59ED-4AED-89B7-186EF6F018B0}"/>
    <dgm:cxn modelId="{E11AD715-D5AE-419A-834D-D881DB5404EB}" srcId="{7D8998AB-8C3C-4E56-A968-0AE6591597D7}" destId="{A371FB8B-512B-49D2-9F90-90BB3C488A03}" srcOrd="4" destOrd="0" parTransId="{25C2A76F-BADB-4DB8-A308-455768A88035}" sibTransId="{41551FBB-4533-4F08-9775-A50EBDB10420}"/>
    <dgm:cxn modelId="{6582ACFC-AC6F-47D8-A1E6-52103AAD2580}" srcId="{013B5E15-8264-4CC2-8FB7-EDF10E21AD26}" destId="{53B7E059-1CB7-4C1A-8622-5D0D42E51F38}" srcOrd="0" destOrd="0" parTransId="{2F56ADA7-01D1-4B78-9B07-D36290C645C5}" sibTransId="{C76D5844-ABB3-4C2F-9A30-F6691DCE31BF}"/>
    <dgm:cxn modelId="{04677E8A-CCA1-47DE-892D-D72519CBA0B4}" type="presOf" srcId="{53B7E059-1CB7-4C1A-8622-5D0D42E51F38}" destId="{43558054-175D-418C-9736-20A9A0F64461}" srcOrd="0" destOrd="0" presId="urn:microsoft.com/office/officeart/2005/8/layout/vList2"/>
    <dgm:cxn modelId="{3CEF2C39-16F6-46F5-A654-736AB42C7CE2}" type="presOf" srcId="{504BBE6A-EC11-4674-9F4A-06ADEF7B9F82}" destId="{9A4A6344-F83B-4497-A215-76E711FF0FAA}" srcOrd="0" destOrd="0" presId="urn:microsoft.com/office/officeart/2005/8/layout/vList2"/>
    <dgm:cxn modelId="{403CE2B5-DC63-405D-BD52-9AFC6B6F5AEE}" srcId="{7D8998AB-8C3C-4E56-A968-0AE6591597D7}" destId="{4264A5AC-4A98-47A9-9D81-32B6B1BA5086}" srcOrd="3" destOrd="0" parTransId="{56025BC4-08D8-45FB-A186-839FF779EF9E}" sibTransId="{2685B939-EFF5-4E55-8BB8-A5AF3BD8CEE6}"/>
    <dgm:cxn modelId="{8995F8F5-1194-4CEE-A55F-47DDB637CAA1}" type="presOf" srcId="{013B5E15-8264-4CC2-8FB7-EDF10E21AD26}" destId="{351958F4-662C-442B-8757-FD8F87B133C1}" srcOrd="0" destOrd="0" presId="urn:microsoft.com/office/officeart/2005/8/layout/vList2"/>
    <dgm:cxn modelId="{5BB97DDB-814D-47E9-8B0D-473FED7B7CBA}" type="presOf" srcId="{FBCD5BC9-C70F-4FEA-8253-86D763D9FC3B}" destId="{43558054-175D-418C-9736-20A9A0F64461}" srcOrd="0" destOrd="2" presId="urn:microsoft.com/office/officeart/2005/8/layout/vList2"/>
    <dgm:cxn modelId="{539D9D4A-CC39-42F5-AF95-1C56802F913E}" type="presOf" srcId="{7D8998AB-8C3C-4E56-A968-0AE6591597D7}" destId="{3248EF13-405D-455E-8DA6-CA0E1A49C85B}" srcOrd="0" destOrd="0" presId="urn:microsoft.com/office/officeart/2005/8/layout/vList2"/>
    <dgm:cxn modelId="{671F3410-FD83-44E2-BCA7-E4A7911D3D84}" srcId="{013B5E15-8264-4CC2-8FB7-EDF10E21AD26}" destId="{D8C399B9-6297-44B5-A5CA-DB57889789A4}" srcOrd="1" destOrd="0" parTransId="{FD4046B4-F6BB-454E-92EE-1557F2E7261D}" sibTransId="{0555477B-0B38-4997-8ECE-B10BAD4BB46A}"/>
    <dgm:cxn modelId="{E29CAF66-F1C5-4EAC-9A9B-008D28993A72}" srcId="{7D8998AB-8C3C-4E56-A968-0AE6591597D7}" destId="{504BBE6A-EC11-4674-9F4A-06ADEF7B9F82}" srcOrd="2" destOrd="0" parTransId="{52668724-9BB4-4049-96C6-132C1DF1540D}" sibTransId="{B964A1AB-8F10-4FE6-8CB9-36A8FF3CFB06}"/>
    <dgm:cxn modelId="{099ABEA7-AD9E-4979-8AD7-245DDB7F782D}" type="presOf" srcId="{4264A5AC-4A98-47A9-9D81-32B6B1BA5086}" destId="{D4025AB1-009D-4A77-9A5E-CAB42D9D2C10}" srcOrd="0" destOrd="0" presId="urn:microsoft.com/office/officeart/2005/8/layout/vList2"/>
    <dgm:cxn modelId="{E32A0288-C3AF-4BDA-AE67-51E2C5446A35}" srcId="{013B5E15-8264-4CC2-8FB7-EDF10E21AD26}" destId="{FBCD5BC9-C70F-4FEA-8253-86D763D9FC3B}" srcOrd="2" destOrd="0" parTransId="{8ABB9A70-375E-43B4-BFAD-331E9F0664A3}" sibTransId="{228FC3F4-6E9B-45E2-8FE6-68597B193744}"/>
    <dgm:cxn modelId="{D6AB6D21-4D48-40A1-863E-DE2939D85D9C}" srcId="{7D8998AB-8C3C-4E56-A968-0AE6591597D7}" destId="{29920522-A28B-4E33-A84F-D8C50DFFDCBB}" srcOrd="1" destOrd="0" parTransId="{59E1BB21-CB93-4E84-BD35-32E0F5E481D3}" sibTransId="{692F3D00-A9FF-4C26-B933-DEE923562291}"/>
    <dgm:cxn modelId="{EB3156D5-04DD-4D5B-B0AF-64CD2AB3A665}" type="presOf" srcId="{A371FB8B-512B-49D2-9F90-90BB3C488A03}" destId="{C207A99F-8BB4-47A7-8E66-86459E5DEED4}" srcOrd="0" destOrd="0" presId="urn:microsoft.com/office/officeart/2005/8/layout/vList2"/>
    <dgm:cxn modelId="{1AEB472F-1219-424A-B01C-879FF23AB3D5}" type="presOf" srcId="{29920522-A28B-4E33-A84F-D8C50DFFDCBB}" destId="{0EFA34D6-DABF-4428-B0CC-705F1A537A4D}" srcOrd="0" destOrd="0" presId="urn:microsoft.com/office/officeart/2005/8/layout/vList2"/>
    <dgm:cxn modelId="{878BA7FA-8164-4320-A10C-A4353E470429}" type="presOf" srcId="{D8C399B9-6297-44B5-A5CA-DB57889789A4}" destId="{43558054-175D-418C-9736-20A9A0F64461}" srcOrd="0" destOrd="1" presId="urn:microsoft.com/office/officeart/2005/8/layout/vList2"/>
    <dgm:cxn modelId="{3DE7EF12-DE5D-4A5C-B758-98F7FF7E7AE5}" type="presParOf" srcId="{3248EF13-405D-455E-8DA6-CA0E1A49C85B}" destId="{351958F4-662C-442B-8757-FD8F87B133C1}" srcOrd="0" destOrd="0" presId="urn:microsoft.com/office/officeart/2005/8/layout/vList2"/>
    <dgm:cxn modelId="{30DF2B22-B3B5-4162-BFC0-0EA975D0E9A4}" type="presParOf" srcId="{3248EF13-405D-455E-8DA6-CA0E1A49C85B}" destId="{43558054-175D-418C-9736-20A9A0F64461}" srcOrd="1" destOrd="0" presId="urn:microsoft.com/office/officeart/2005/8/layout/vList2"/>
    <dgm:cxn modelId="{2BBBD017-1A81-4059-B1BE-98EEBF2EA479}" type="presParOf" srcId="{3248EF13-405D-455E-8DA6-CA0E1A49C85B}" destId="{0EFA34D6-DABF-4428-B0CC-705F1A537A4D}" srcOrd="2" destOrd="0" presId="urn:microsoft.com/office/officeart/2005/8/layout/vList2"/>
    <dgm:cxn modelId="{A368F003-25BE-41AC-8218-200D9BEDBF2A}" type="presParOf" srcId="{3248EF13-405D-455E-8DA6-CA0E1A49C85B}" destId="{5944C125-0774-49D2-B570-5A6704673EAF}" srcOrd="3" destOrd="0" presId="urn:microsoft.com/office/officeart/2005/8/layout/vList2"/>
    <dgm:cxn modelId="{D636D852-A325-468A-B050-3D1D708A610E}" type="presParOf" srcId="{3248EF13-405D-455E-8DA6-CA0E1A49C85B}" destId="{9A4A6344-F83B-4497-A215-76E711FF0FAA}" srcOrd="4" destOrd="0" presId="urn:microsoft.com/office/officeart/2005/8/layout/vList2"/>
    <dgm:cxn modelId="{BF6DE4E2-2FA5-44CA-A826-6688FC2174B4}" type="presParOf" srcId="{3248EF13-405D-455E-8DA6-CA0E1A49C85B}" destId="{53F2DCB0-C6D0-429E-80F1-58E986798B8D}" srcOrd="5" destOrd="0" presId="urn:microsoft.com/office/officeart/2005/8/layout/vList2"/>
    <dgm:cxn modelId="{F943086D-12B9-4261-9E50-879E4EE885FD}" type="presParOf" srcId="{3248EF13-405D-455E-8DA6-CA0E1A49C85B}" destId="{D4025AB1-009D-4A77-9A5E-CAB42D9D2C10}" srcOrd="6" destOrd="0" presId="urn:microsoft.com/office/officeart/2005/8/layout/vList2"/>
    <dgm:cxn modelId="{A3DDD8A6-F5B7-41D2-A919-57026F8C294E}" type="presParOf" srcId="{3248EF13-405D-455E-8DA6-CA0E1A49C85B}" destId="{BC210A9B-9A37-41A5-87EF-CFD664E39D06}" srcOrd="7" destOrd="0" presId="urn:microsoft.com/office/officeart/2005/8/layout/vList2"/>
    <dgm:cxn modelId="{67633658-39A5-48CB-8654-3E5A719B4F02}" type="presParOf" srcId="{3248EF13-405D-455E-8DA6-CA0E1A49C85B}" destId="{C207A99F-8BB4-47A7-8E66-86459E5DEED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7AB6883-6AD1-44EE-84DD-B010971F7CD7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E9182CB-DB7D-41DD-BAAF-A3D9CAA84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832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7C94C75-4878-49D4-BDEC-0EF7A8BF98B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366730B-87C6-41EA-B5B4-CEF624A5FF41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4C75-4878-49D4-BDEC-0EF7A8BF98B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6730B-87C6-41EA-B5B4-CEF624A5FF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4C75-4878-49D4-BDEC-0EF7A8BF98B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6730B-87C6-41EA-B5B4-CEF624A5FF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4C75-4878-49D4-BDEC-0EF7A8BF98B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6730B-87C6-41EA-B5B4-CEF624A5FF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4C75-4878-49D4-BDEC-0EF7A8BF98B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6730B-87C6-41EA-B5B4-CEF624A5FF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4C75-4878-49D4-BDEC-0EF7A8BF98B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6730B-87C6-41EA-B5B4-CEF624A5FF4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4C75-4878-49D4-BDEC-0EF7A8BF98B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6730B-87C6-41EA-B5B4-CEF624A5FF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4C75-4878-49D4-BDEC-0EF7A8BF98B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6730B-87C6-41EA-B5B4-CEF624A5FF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4C75-4878-49D4-BDEC-0EF7A8BF98B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6730B-87C6-41EA-B5B4-CEF624A5FF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4C75-4878-49D4-BDEC-0EF7A8BF98B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6730B-87C6-41EA-B5B4-CEF624A5FF41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4C75-4878-49D4-BDEC-0EF7A8BF98B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6730B-87C6-41EA-B5B4-CEF624A5FF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7C94C75-4878-49D4-BDEC-0EF7A8BF98BB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366730B-87C6-41EA-B5B4-CEF624A5FF4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deo.co/view/138371457548280107?from=cp&amp;utm_source=CopyPaste&amp;utm_medium=share&amp;utm_campaign=profil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300" dirty="0" err="1" smtClean="0"/>
              <a:t>Wideo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CARLI  Public Services</a:t>
            </a:r>
            <a:br>
              <a:rPr lang="en-US" dirty="0" smtClean="0"/>
            </a:br>
            <a:r>
              <a:rPr lang="en-US" dirty="0" smtClean="0"/>
              <a:t>Open House</a:t>
            </a:r>
            <a:br>
              <a:rPr lang="en-US" dirty="0" smtClean="0"/>
            </a:br>
            <a:r>
              <a:rPr lang="en-US" dirty="0" smtClean="0"/>
              <a:t>March 11,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5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177144" cy="1295400"/>
          </a:xfrm>
        </p:spPr>
        <p:txBody>
          <a:bodyPr>
            <a:noAutofit/>
          </a:bodyPr>
          <a:lstStyle/>
          <a:p>
            <a:r>
              <a:rPr lang="en-US" sz="6600" dirty="0" smtClean="0"/>
              <a:t>Let’s take a look 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590800"/>
            <a:ext cx="6777317" cy="2327429"/>
          </a:xfrm>
        </p:spPr>
        <p:txBody>
          <a:bodyPr/>
          <a:lstStyle/>
          <a:p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Wideo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 introduction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Milner Library example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93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7315200" cy="1143000"/>
          </a:xfrm>
        </p:spPr>
        <p:txBody>
          <a:bodyPr>
            <a:normAutofit/>
          </a:bodyPr>
          <a:lstStyle/>
          <a:p>
            <a:r>
              <a:rPr lang="en-US" sz="5000" dirty="0" smtClean="0"/>
              <a:t>In general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wideo.co (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not .com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asy, clean interface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media library and templates</a:t>
            </a:r>
          </a:p>
          <a:p>
            <a:pPr lvl="1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emplates styles range from tutorials to presentations to invitations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tart from scratch (and even create your own template)</a:t>
            </a:r>
          </a:p>
        </p:txBody>
      </p:sp>
    </p:spTree>
    <p:extLst>
      <p:ext uri="{BB962C8B-B14F-4D97-AF65-F5344CB8AC3E}">
        <p14:creationId xmlns:p14="http://schemas.microsoft.com/office/powerpoint/2010/main" val="13310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4400" y="609600"/>
            <a:ext cx="3300984" cy="609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Types of Media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4400" y="1295400"/>
            <a:ext cx="3300573" cy="4724400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Images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Objects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Animations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Icons 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Shapes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Backgrounds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Sound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Background music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Upload voiceover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Upload your own music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Text and Font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Interactive elements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Buttons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Forms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Email entry</a:t>
            </a:r>
          </a:p>
        </p:txBody>
      </p:sp>
      <p:pic>
        <p:nvPicPr>
          <p:cNvPr id="7" name="Picture Placeholder 6"/>
          <p:cNvPicPr preferRelativeResize="0"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31" b="170"/>
          <a:stretch/>
        </p:blipFill>
        <p:spPr>
          <a:xfrm>
            <a:off x="990600" y="990600"/>
            <a:ext cx="3411583" cy="4365171"/>
          </a:xfrm>
        </p:spPr>
      </p:pic>
    </p:spTree>
    <p:extLst>
      <p:ext uri="{BB962C8B-B14F-4D97-AF65-F5344CB8AC3E}">
        <p14:creationId xmlns:p14="http://schemas.microsoft.com/office/powerpoint/2010/main" val="402215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48200" y="685800"/>
            <a:ext cx="3581400" cy="1005840"/>
          </a:xfrm>
        </p:spPr>
        <p:txBody>
          <a:bodyPr/>
          <a:lstStyle/>
          <a:p>
            <a:r>
              <a:rPr lang="en-US" sz="3600" dirty="0" smtClean="0"/>
              <a:t>Scenes</a:t>
            </a:r>
            <a:r>
              <a:rPr lang="en-US" sz="32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/>
              <a:t>aka Slides in PowerPoint</a:t>
            </a:r>
            <a:endParaRPr lang="en-US" sz="2200" dirty="0"/>
          </a:p>
        </p:txBody>
      </p:sp>
      <p:pic>
        <p:nvPicPr>
          <p:cNvPr id="8" name="Picture Placeholder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89" b="6689"/>
          <a:stretch>
            <a:fillRect/>
          </a:stretch>
        </p:blipFill>
        <p:spPr/>
      </p:pic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4734630" y="1752600"/>
            <a:ext cx="3300573" cy="4191000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Add  and delete scenes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Library of scene types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Animated elements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Customizable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Transitions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Re-order slides</a:t>
            </a:r>
          </a:p>
        </p:txBody>
      </p:sp>
    </p:spTree>
    <p:extLst>
      <p:ext uri="{BB962C8B-B14F-4D97-AF65-F5344CB8AC3E}">
        <p14:creationId xmlns:p14="http://schemas.microsoft.com/office/powerpoint/2010/main" val="332117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47800"/>
            <a:ext cx="8229600" cy="838200"/>
          </a:xfr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457200" y="775855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Timeline and Slide Objects</a:t>
            </a:r>
            <a:endParaRPr lang="en-US" dirty="0"/>
          </a:p>
        </p:txBody>
      </p:sp>
      <p:sp>
        <p:nvSpPr>
          <p:cNvPr id="13" name="Text Placeholder 3"/>
          <p:cNvSpPr txBox="1">
            <a:spLocks/>
          </p:cNvSpPr>
          <p:nvPr/>
        </p:nvSpPr>
        <p:spPr>
          <a:xfrm>
            <a:off x="762000" y="2438400"/>
            <a:ext cx="7620000" cy="384410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200" dirty="0" smtClean="0"/>
              <a:t>Adjust time and placement of objects</a:t>
            </a:r>
          </a:p>
          <a:p>
            <a:pPr marL="582930" lvl="1" indent="-285750">
              <a:buFont typeface="Wingdings" panose="05000000000000000000" pitchFamily="2" charset="2"/>
              <a:buChar char="v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Extend or shorten</a:t>
            </a:r>
          </a:p>
          <a:p>
            <a:pPr marL="582930" lvl="1" indent="-285750">
              <a:buFont typeface="Wingdings" panose="05000000000000000000" pitchFamily="2" charset="2"/>
              <a:buChar char="v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Slide along scene (slide) ruler</a:t>
            </a:r>
          </a:p>
          <a:p>
            <a:pPr marL="582930" lvl="1" indent="-285750">
              <a:buFont typeface="Wingdings" panose="05000000000000000000" pitchFamily="2" charset="2"/>
              <a:buChar char="v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Adjust type of animation</a:t>
            </a:r>
          </a:p>
          <a:p>
            <a:pPr marL="582930" lvl="1" indent="-285750">
              <a:buFont typeface="Wingdings" panose="05000000000000000000" pitchFamily="2" charset="2"/>
              <a:buChar char="v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Fade in / fade out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200" dirty="0" smtClean="0"/>
              <a:t>Explore objects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Grouping / ungrouping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Add animations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Adjust individual elements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200" dirty="0" smtClean="0"/>
              <a:t>Adjust entire scene length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3429000"/>
            <a:ext cx="3048000" cy="140616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5" t="8824"/>
          <a:stretch/>
        </p:blipFill>
        <p:spPr>
          <a:xfrm>
            <a:off x="5410200" y="5029200"/>
            <a:ext cx="1400775" cy="10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74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914400"/>
            <a:ext cx="7024744" cy="875264"/>
          </a:xfrm>
        </p:spPr>
        <p:txBody>
          <a:bodyPr>
            <a:normAutofit/>
          </a:bodyPr>
          <a:lstStyle/>
          <a:p>
            <a:r>
              <a:rPr lang="en-US" sz="5000" dirty="0" smtClean="0"/>
              <a:t>Things to consider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133600"/>
            <a:ext cx="6777317" cy="3508977"/>
          </a:xfrm>
        </p:spPr>
        <p:txBody>
          <a:bodyPr/>
          <a:lstStyle/>
          <a:p>
            <a:r>
              <a:rPr lang="en-US" dirty="0"/>
              <a:t>30 second time limit </a:t>
            </a:r>
            <a:r>
              <a:rPr lang="en-US" dirty="0" smtClean="0"/>
              <a:t>on </a:t>
            </a:r>
            <a:r>
              <a:rPr lang="en-US" dirty="0"/>
              <a:t>videos with free </a:t>
            </a:r>
            <a:r>
              <a:rPr lang="en-US" dirty="0" smtClean="0"/>
              <a:t>account</a:t>
            </a:r>
          </a:p>
          <a:p>
            <a:r>
              <a:rPr lang="en-US" dirty="0" err="1"/>
              <a:t>wideo</a:t>
            </a:r>
            <a:r>
              <a:rPr lang="en-US" dirty="0"/>
              <a:t> tutorials and support</a:t>
            </a:r>
          </a:p>
          <a:p>
            <a:r>
              <a:rPr lang="en-US" dirty="0" smtClean="0"/>
              <a:t>Sharing (with free account)</a:t>
            </a:r>
          </a:p>
          <a:p>
            <a:pPr lvl="1"/>
            <a:r>
              <a:rPr lang="en-US" dirty="0" smtClean="0"/>
              <a:t>Embedding only for websites</a:t>
            </a:r>
          </a:p>
          <a:p>
            <a:pPr lvl="1"/>
            <a:r>
              <a:rPr lang="en-US" dirty="0" smtClean="0"/>
              <a:t>Downloading </a:t>
            </a:r>
            <a:r>
              <a:rPr lang="en-US" i="1" dirty="0" smtClean="0"/>
              <a:t>unavailable</a:t>
            </a:r>
          </a:p>
          <a:p>
            <a:pPr lvl="1"/>
            <a:r>
              <a:rPr lang="en-US" dirty="0" smtClean="0"/>
              <a:t>Uploading to YouTube </a:t>
            </a:r>
            <a:r>
              <a:rPr lang="en-US" i="1" dirty="0" smtClean="0"/>
              <a:t>unavailable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4247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024744" cy="951464"/>
          </a:xfrm>
        </p:spPr>
        <p:txBody>
          <a:bodyPr>
            <a:normAutofit/>
          </a:bodyPr>
          <a:lstStyle/>
          <a:p>
            <a:r>
              <a:rPr lang="en-US" sz="5000" dirty="0" smtClean="0"/>
              <a:t>Potential Uses</a:t>
            </a:r>
            <a:endParaRPr lang="en-US" sz="5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8911987"/>
              </p:ext>
            </p:extLst>
          </p:nvPr>
        </p:nvGraphicFramePr>
        <p:xfrm>
          <a:off x="990600" y="2057400"/>
          <a:ext cx="6906409" cy="3775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042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226</TotalTime>
  <Words>183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Century Gothic</vt:lpstr>
      <vt:lpstr>Wingdings</vt:lpstr>
      <vt:lpstr>Wingdings 2</vt:lpstr>
      <vt:lpstr>Austin</vt:lpstr>
      <vt:lpstr>Wideo</vt:lpstr>
      <vt:lpstr>Let’s take a look </vt:lpstr>
      <vt:lpstr>In general</vt:lpstr>
      <vt:lpstr>Types of Media</vt:lpstr>
      <vt:lpstr>Scenes  aka Slides in PowerPoint</vt:lpstr>
      <vt:lpstr>PowerPoint Presentation</vt:lpstr>
      <vt:lpstr>Things to consider</vt:lpstr>
      <vt:lpstr>Potential Uses</vt:lpstr>
    </vt:vector>
  </TitlesOfParts>
  <Company>Milner Library, Illinois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Wideo (wi-dee-oh? wi-day-oh?)</dc:title>
  <dc:creator>Worland, Chris</dc:creator>
  <cp:lastModifiedBy>Green, Denise D</cp:lastModifiedBy>
  <cp:revision>10</cp:revision>
  <cp:lastPrinted>2016-03-10T17:50:50Z</cp:lastPrinted>
  <dcterms:created xsi:type="dcterms:W3CDTF">2016-03-09T19:55:55Z</dcterms:created>
  <dcterms:modified xsi:type="dcterms:W3CDTF">2016-07-07T20:55:59Z</dcterms:modified>
</cp:coreProperties>
</file>